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6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9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5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FE6C-DDDA-4714-9CC8-E7378B17877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8492-FC1A-4C67-BEBF-78F99A66D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RISC and CISC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RISC and CISC Processors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33CC"/>
                </a:solidFill>
              </a:rPr>
              <a:t>RISC stands for Reduced Instruction Set Computer and</a:t>
            </a:r>
          </a:p>
          <a:p>
            <a:endParaRPr lang="en-IN" dirty="0" smtClean="0">
              <a:solidFill>
                <a:srgbClr val="FF33CC"/>
              </a:solidFill>
            </a:endParaRPr>
          </a:p>
          <a:p>
            <a:r>
              <a:rPr lang="en-IN" dirty="0" smtClean="0">
                <a:solidFill>
                  <a:srgbClr val="FF33CC"/>
                </a:solidFill>
              </a:rPr>
              <a:t>CISC stands for Complex Instruction Set Computer.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60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approaches of the design of the control unit of a microprocessor i.e.-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Hardware approach and</a:t>
            </a:r>
          </a:p>
          <a:p>
            <a:r>
              <a:rPr lang="en-IN" dirty="0" smtClean="0">
                <a:solidFill>
                  <a:srgbClr val="FF33CC"/>
                </a:solidFill>
              </a:rPr>
              <a:t>Software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1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RISC Processors:-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645"/>
            <a:ext cx="10515600" cy="4857318"/>
          </a:xfrm>
        </p:spPr>
        <p:txBody>
          <a:bodyPr>
            <a:normAutofit/>
          </a:bodyPr>
          <a:lstStyle/>
          <a:p>
            <a:r>
              <a:rPr lang="en-IN" dirty="0"/>
              <a:t>RISC stands for Reduced Instruction Set Computer.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Reduced Instruction Set Computer (RISC) architecture, the instruction set of the computer is simplified to reduce the execution time. </a:t>
            </a:r>
            <a:endParaRPr lang="en-IN" dirty="0" smtClean="0"/>
          </a:p>
          <a:p>
            <a:r>
              <a:rPr lang="en-IN" dirty="0" smtClean="0"/>
              <a:t>RISC </a:t>
            </a:r>
            <a:r>
              <a:rPr lang="en-IN" dirty="0"/>
              <a:t>has a small set of instructions, which generally include register-to-register operations.</a:t>
            </a:r>
          </a:p>
          <a:p>
            <a:r>
              <a:rPr lang="en-IN" dirty="0" smtClean="0"/>
              <a:t>Thus</a:t>
            </a:r>
            <a:r>
              <a:rPr lang="en-IN" dirty="0"/>
              <a:t>, data is stored in processor registers for computations, and results of the computations are transferred to the memory using store instructions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All operations are performed within the registers of the CPU.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RISC processors are: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DEC's Alpha 21064, 21164 and 21264 processors;</a:t>
            </a:r>
          </a:p>
          <a:p>
            <a:r>
              <a:rPr lang="en-IN" dirty="0" smtClean="0"/>
              <a:t>SUN's SPARC and ULTRA SPARC;</a:t>
            </a:r>
          </a:p>
          <a:p>
            <a:r>
              <a:rPr lang="en-IN" dirty="0" smtClean="0"/>
              <a:t>PowerPC processors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8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CISC </a:t>
            </a:r>
            <a:r>
              <a:rPr lang="en-IN" dirty="0" smtClean="0"/>
              <a:t>Processors: </a:t>
            </a:r>
          </a:p>
          <a:p>
            <a:r>
              <a:rPr lang="en-IN" dirty="0" smtClean="0"/>
              <a:t>CISC </a:t>
            </a:r>
            <a:r>
              <a:rPr lang="en-IN" dirty="0"/>
              <a:t>stands for Complex Instruction Set Computer.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comprises a complex instruction set.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incorporates a variable-length instruction format. </a:t>
            </a:r>
            <a:endParaRPr lang="en-IN" dirty="0" smtClean="0"/>
          </a:p>
          <a:p>
            <a:r>
              <a:rPr lang="en-IN" dirty="0" smtClean="0"/>
              <a:t>Instructions </a:t>
            </a:r>
            <a:r>
              <a:rPr lang="en-IN" dirty="0"/>
              <a:t>that require register operands can take only two bytes</a:t>
            </a:r>
            <a:r>
              <a:rPr lang="en-IN" dirty="0" smtClean="0"/>
              <a:t>.</a:t>
            </a:r>
            <a:endParaRPr lang="en-IN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Examples of CISC processors are:</a:t>
            </a:r>
          </a:p>
          <a:p>
            <a:r>
              <a:rPr lang="en-IN" dirty="0" smtClean="0"/>
              <a:t>Intel 386, 486;</a:t>
            </a:r>
          </a:p>
          <a:p>
            <a:r>
              <a:rPr lang="en-IN" dirty="0" smtClean="0"/>
              <a:t>Pentium Pro, Pentium, Pentium II, Pentium III, Pentium 4;</a:t>
            </a:r>
          </a:p>
          <a:p>
            <a:r>
              <a:rPr lang="en-IN" dirty="0" smtClean="0"/>
              <a:t>Motorola's 68000, 68020, 68030, 68040,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Difference between RISC and CISC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8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84466"/>
              </p:ext>
            </p:extLst>
          </p:nvPr>
        </p:nvGraphicFramePr>
        <p:xfrm>
          <a:off x="935183" y="498765"/>
          <a:ext cx="10418616" cy="5730661"/>
        </p:xfrm>
        <a:graphic>
          <a:graphicData uri="http://schemas.openxmlformats.org/drawingml/2006/table">
            <a:tbl>
              <a:tblPr/>
              <a:tblGrid>
                <a:gridCol w="789708"/>
                <a:gridCol w="5060373"/>
                <a:gridCol w="4568535"/>
              </a:tblGrid>
              <a:tr h="606391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104936" marR="104936" marT="104936" marB="104936">
                    <a:lnL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</a:t>
                      </a:r>
                    </a:p>
                  </a:txBody>
                  <a:tcPr marL="104936" marR="104936" marT="104936" marB="104936">
                    <a:lnL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CISC</a:t>
                      </a:r>
                    </a:p>
                  </a:txBody>
                  <a:tcPr marL="104936" marR="104936" marT="104936" marB="104936">
                    <a:lnL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06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159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Simple instruction set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Complex instruction set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273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Consists of Large number of registers.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number of registers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59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Larger Program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Smaller program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9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Simple processor circuitry (small number of transistors)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Complex processor circuitry (more number of transistors)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59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More RAM usage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Little Ram usage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59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Simple addressing modes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Variety of addressing modes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59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Fixed length instructions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Variable length instructions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9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8.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Fixed number of clock cycles for executing one instruction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Variable number of clock cycles for each instructions</a:t>
                      </a:r>
                    </a:p>
                  </a:txBody>
                  <a:tcPr marL="69957" marR="69957" marT="69957" marB="699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1A70FB-7446-4D88-995C-B473E84B9528}"/>
</file>

<file path=customXml/itemProps2.xml><?xml version="1.0" encoding="utf-8"?>
<ds:datastoreItem xmlns:ds="http://schemas.openxmlformats.org/officeDocument/2006/customXml" ds:itemID="{46B1E00C-E826-4729-B66E-6E82944B147D}"/>
</file>

<file path=customXml/itemProps3.xml><?xml version="1.0" encoding="utf-8"?>
<ds:datastoreItem xmlns:ds="http://schemas.openxmlformats.org/officeDocument/2006/customXml" ds:itemID="{78EFCBFD-1819-4E9A-B7A5-74EFBC89FCB0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inter-regular</vt:lpstr>
      <vt:lpstr>times new roman</vt:lpstr>
      <vt:lpstr>Office Theme</vt:lpstr>
      <vt:lpstr>Unit </vt:lpstr>
      <vt:lpstr>RISC and CISC Processors </vt:lpstr>
      <vt:lpstr>PowerPoint Presentation</vt:lpstr>
      <vt:lpstr>RISC Processors:-</vt:lpstr>
      <vt:lpstr>Examples of RISC processors are:</vt:lpstr>
      <vt:lpstr>PowerPoint Presentation</vt:lpstr>
      <vt:lpstr>PowerPoint Presentation</vt:lpstr>
      <vt:lpstr>Difference between RISC and CISC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</dc:title>
  <dc:creator>Geetha Unnikrishnan</dc:creator>
  <cp:lastModifiedBy>Geetha Unnikrishnan</cp:lastModifiedBy>
  <cp:revision>17</cp:revision>
  <dcterms:created xsi:type="dcterms:W3CDTF">2022-04-13T05:08:06Z</dcterms:created>
  <dcterms:modified xsi:type="dcterms:W3CDTF">2022-04-16T09:31:42Z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