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7" r:id="rId5"/>
    <p:sldId id="26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361238-696A-48F9-B4CF-3880CA6E91B4}"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979EF-D143-40EE-A5C1-EFBA9AB8C80E}" type="slidenum">
              <a:rPr lang="en-IN" smtClean="0"/>
              <a:t>‹#›</a:t>
            </a:fld>
            <a:endParaRPr lang="en-IN"/>
          </a:p>
        </p:txBody>
      </p:sp>
    </p:spTree>
    <p:extLst>
      <p:ext uri="{BB962C8B-B14F-4D97-AF65-F5344CB8AC3E}">
        <p14:creationId xmlns:p14="http://schemas.microsoft.com/office/powerpoint/2010/main" val="11833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361238-696A-48F9-B4CF-3880CA6E91B4}"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979EF-D143-40EE-A5C1-EFBA9AB8C80E}" type="slidenum">
              <a:rPr lang="en-IN" smtClean="0"/>
              <a:t>‹#›</a:t>
            </a:fld>
            <a:endParaRPr lang="en-IN"/>
          </a:p>
        </p:txBody>
      </p:sp>
    </p:spTree>
    <p:extLst>
      <p:ext uri="{BB962C8B-B14F-4D97-AF65-F5344CB8AC3E}">
        <p14:creationId xmlns:p14="http://schemas.microsoft.com/office/powerpoint/2010/main" val="7757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361238-696A-48F9-B4CF-3880CA6E91B4}"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979EF-D143-40EE-A5C1-EFBA9AB8C80E}" type="slidenum">
              <a:rPr lang="en-IN" smtClean="0"/>
              <a:t>‹#›</a:t>
            </a:fld>
            <a:endParaRPr lang="en-IN"/>
          </a:p>
        </p:txBody>
      </p:sp>
    </p:spTree>
    <p:extLst>
      <p:ext uri="{BB962C8B-B14F-4D97-AF65-F5344CB8AC3E}">
        <p14:creationId xmlns:p14="http://schemas.microsoft.com/office/powerpoint/2010/main" val="678813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361238-696A-48F9-B4CF-3880CA6E91B4}"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979EF-D143-40EE-A5C1-EFBA9AB8C80E}" type="slidenum">
              <a:rPr lang="en-IN" smtClean="0"/>
              <a:t>‹#›</a:t>
            </a:fld>
            <a:endParaRPr lang="en-IN"/>
          </a:p>
        </p:txBody>
      </p:sp>
    </p:spTree>
    <p:extLst>
      <p:ext uri="{BB962C8B-B14F-4D97-AF65-F5344CB8AC3E}">
        <p14:creationId xmlns:p14="http://schemas.microsoft.com/office/powerpoint/2010/main" val="62703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361238-696A-48F9-B4CF-3880CA6E91B4}"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979EF-D143-40EE-A5C1-EFBA9AB8C80E}" type="slidenum">
              <a:rPr lang="en-IN" smtClean="0"/>
              <a:t>‹#›</a:t>
            </a:fld>
            <a:endParaRPr lang="en-IN"/>
          </a:p>
        </p:txBody>
      </p:sp>
    </p:spTree>
    <p:extLst>
      <p:ext uri="{BB962C8B-B14F-4D97-AF65-F5344CB8AC3E}">
        <p14:creationId xmlns:p14="http://schemas.microsoft.com/office/powerpoint/2010/main" val="422238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0361238-696A-48F9-B4CF-3880CA6E91B4}"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979EF-D143-40EE-A5C1-EFBA9AB8C80E}" type="slidenum">
              <a:rPr lang="en-IN" smtClean="0"/>
              <a:t>‹#›</a:t>
            </a:fld>
            <a:endParaRPr lang="en-IN"/>
          </a:p>
        </p:txBody>
      </p:sp>
    </p:spTree>
    <p:extLst>
      <p:ext uri="{BB962C8B-B14F-4D97-AF65-F5344CB8AC3E}">
        <p14:creationId xmlns:p14="http://schemas.microsoft.com/office/powerpoint/2010/main" val="75893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0361238-696A-48F9-B4CF-3880CA6E91B4}" type="datetimeFigureOut">
              <a:rPr lang="en-IN" smtClean="0"/>
              <a:t>21-04-2022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1979EF-D143-40EE-A5C1-EFBA9AB8C80E}" type="slidenum">
              <a:rPr lang="en-IN" smtClean="0"/>
              <a:t>‹#›</a:t>
            </a:fld>
            <a:endParaRPr lang="en-IN"/>
          </a:p>
        </p:txBody>
      </p:sp>
    </p:spTree>
    <p:extLst>
      <p:ext uri="{BB962C8B-B14F-4D97-AF65-F5344CB8AC3E}">
        <p14:creationId xmlns:p14="http://schemas.microsoft.com/office/powerpoint/2010/main" val="293398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0361238-696A-48F9-B4CF-3880CA6E91B4}" type="datetimeFigureOut">
              <a:rPr lang="en-IN" smtClean="0"/>
              <a:t>21-04-2022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1979EF-D143-40EE-A5C1-EFBA9AB8C80E}" type="slidenum">
              <a:rPr lang="en-IN" smtClean="0"/>
              <a:t>‹#›</a:t>
            </a:fld>
            <a:endParaRPr lang="en-IN"/>
          </a:p>
        </p:txBody>
      </p:sp>
    </p:spTree>
    <p:extLst>
      <p:ext uri="{BB962C8B-B14F-4D97-AF65-F5344CB8AC3E}">
        <p14:creationId xmlns:p14="http://schemas.microsoft.com/office/powerpoint/2010/main" val="2052495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61238-696A-48F9-B4CF-3880CA6E91B4}" type="datetimeFigureOut">
              <a:rPr lang="en-IN" smtClean="0"/>
              <a:t>21-04-2022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1979EF-D143-40EE-A5C1-EFBA9AB8C80E}" type="slidenum">
              <a:rPr lang="en-IN" smtClean="0"/>
              <a:t>‹#›</a:t>
            </a:fld>
            <a:endParaRPr lang="en-IN"/>
          </a:p>
        </p:txBody>
      </p:sp>
    </p:spTree>
    <p:extLst>
      <p:ext uri="{BB962C8B-B14F-4D97-AF65-F5344CB8AC3E}">
        <p14:creationId xmlns:p14="http://schemas.microsoft.com/office/powerpoint/2010/main" val="391808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361238-696A-48F9-B4CF-3880CA6E91B4}"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979EF-D143-40EE-A5C1-EFBA9AB8C80E}" type="slidenum">
              <a:rPr lang="en-IN" smtClean="0"/>
              <a:t>‹#›</a:t>
            </a:fld>
            <a:endParaRPr lang="en-IN"/>
          </a:p>
        </p:txBody>
      </p:sp>
    </p:spTree>
    <p:extLst>
      <p:ext uri="{BB962C8B-B14F-4D97-AF65-F5344CB8AC3E}">
        <p14:creationId xmlns:p14="http://schemas.microsoft.com/office/powerpoint/2010/main" val="360020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361238-696A-48F9-B4CF-3880CA6E91B4}"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979EF-D143-40EE-A5C1-EFBA9AB8C80E}" type="slidenum">
              <a:rPr lang="en-IN" smtClean="0"/>
              <a:t>‹#›</a:t>
            </a:fld>
            <a:endParaRPr lang="en-IN"/>
          </a:p>
        </p:txBody>
      </p:sp>
    </p:spTree>
    <p:extLst>
      <p:ext uri="{BB962C8B-B14F-4D97-AF65-F5344CB8AC3E}">
        <p14:creationId xmlns:p14="http://schemas.microsoft.com/office/powerpoint/2010/main" val="273894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61238-696A-48F9-B4CF-3880CA6E91B4}" type="datetimeFigureOut">
              <a:rPr lang="en-IN" smtClean="0"/>
              <a:t>21-04-2022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979EF-D143-40EE-A5C1-EFBA9AB8C80E}" type="slidenum">
              <a:rPr lang="en-IN" smtClean="0"/>
              <a:t>‹#›</a:t>
            </a:fld>
            <a:endParaRPr lang="en-IN"/>
          </a:p>
        </p:txBody>
      </p:sp>
    </p:spTree>
    <p:extLst>
      <p:ext uri="{BB962C8B-B14F-4D97-AF65-F5344CB8AC3E}">
        <p14:creationId xmlns:p14="http://schemas.microsoft.com/office/powerpoint/2010/main" val="2418262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Unit2</a:t>
            </a:r>
            <a:endParaRPr lang="en-IN" dirty="0"/>
          </a:p>
        </p:txBody>
      </p:sp>
      <p:sp>
        <p:nvSpPr>
          <p:cNvPr id="3" name="Subtitle 2"/>
          <p:cNvSpPr>
            <a:spLocks noGrp="1"/>
          </p:cNvSpPr>
          <p:nvPr>
            <p:ph type="subTitle" idx="1"/>
          </p:nvPr>
        </p:nvSpPr>
        <p:spPr/>
        <p:txBody>
          <a:bodyPr/>
          <a:lstStyle/>
          <a:p>
            <a:r>
              <a:rPr lang="en-IN" b="1" dirty="0"/>
              <a:t>Addressing modes in 8085 microprocessor</a:t>
            </a:r>
          </a:p>
          <a:p>
            <a:endParaRPr lang="en-IN" dirty="0"/>
          </a:p>
        </p:txBody>
      </p:sp>
    </p:spTree>
    <p:extLst>
      <p:ext uri="{BB962C8B-B14F-4D97-AF65-F5344CB8AC3E}">
        <p14:creationId xmlns:p14="http://schemas.microsoft.com/office/powerpoint/2010/main" val="509858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Direct Addressing Mode –</a:t>
            </a:r>
            <a:r>
              <a:rPr lang="en-IN" dirty="0" smtClean="0"/>
              <a:t> </a:t>
            </a:r>
            <a:br>
              <a:rPr lang="en-IN" dirty="0" smtClean="0"/>
            </a:br>
            <a:endParaRPr lang="en-IN" dirty="0"/>
          </a:p>
        </p:txBody>
      </p:sp>
      <p:sp>
        <p:nvSpPr>
          <p:cNvPr id="3" name="Content Placeholder 2"/>
          <p:cNvSpPr>
            <a:spLocks noGrp="1"/>
          </p:cNvSpPr>
          <p:nvPr>
            <p:ph idx="1"/>
          </p:nvPr>
        </p:nvSpPr>
        <p:spPr/>
        <p:txBody>
          <a:bodyPr/>
          <a:lstStyle/>
          <a:p>
            <a:r>
              <a:rPr lang="en-IN" dirty="0" smtClean="0"/>
              <a:t>In </a:t>
            </a:r>
            <a:r>
              <a:rPr lang="en-IN" dirty="0"/>
              <a:t>direct addressing mode, the data to be operated is available inside a memory location and that memory location is directly specified as an operand. The operand is directly available in the instruction itself. </a:t>
            </a:r>
            <a:endParaRPr lang="en-IN" dirty="0" smtClean="0"/>
          </a:p>
          <a:p>
            <a:r>
              <a:rPr lang="en-IN" b="1" dirty="0" smtClean="0"/>
              <a:t>Examples</a:t>
            </a:r>
            <a:r>
              <a:rPr lang="en-IN" b="1" dirty="0"/>
              <a:t>:</a:t>
            </a:r>
            <a:r>
              <a:rPr lang="en-IN" dirty="0"/>
              <a:t> </a:t>
            </a:r>
            <a:br>
              <a:rPr lang="en-IN" dirty="0"/>
            </a:br>
            <a:r>
              <a:rPr lang="en-IN" dirty="0"/>
              <a:t>LDA 2050 (load the contents of memory location into accumulator A) </a:t>
            </a:r>
            <a:br>
              <a:rPr lang="en-IN" dirty="0"/>
            </a:br>
            <a:r>
              <a:rPr lang="en-IN" dirty="0"/>
              <a:t>LHLD address (load contents of 16-bit memory location into H-L register pair) </a:t>
            </a:r>
            <a:br>
              <a:rPr lang="en-IN" dirty="0"/>
            </a:br>
            <a:r>
              <a:rPr lang="en-IN" dirty="0"/>
              <a:t>IN 35 (read the data from port whose address is 35) </a:t>
            </a:r>
          </a:p>
          <a:p>
            <a:endParaRPr lang="en-IN" dirty="0"/>
          </a:p>
        </p:txBody>
      </p:sp>
    </p:spTree>
    <p:extLst>
      <p:ext uri="{BB962C8B-B14F-4D97-AF65-F5344CB8AC3E}">
        <p14:creationId xmlns:p14="http://schemas.microsoft.com/office/powerpoint/2010/main" val="48079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Register Indirect Addressing Mode –</a:t>
            </a:r>
            <a:r>
              <a:rPr lang="en-IN" dirty="0"/>
              <a:t> </a:t>
            </a:r>
            <a:r>
              <a:rPr lang="en-IN" dirty="0" smtClean="0"/>
              <a:t/>
            </a:r>
            <a:br>
              <a:rPr lang="en-IN" dirty="0" smtClean="0"/>
            </a:br>
            <a:r>
              <a:rPr lang="en-IN" dirty="0"/>
              <a:t>In register indirect addressing mode, the data to be operated is available inside a memory location and that memory location is indirectly specified by a register pair</a:t>
            </a:r>
            <a:r>
              <a:rPr lang="en-IN" dirty="0" smtClean="0"/>
              <a:t>.</a:t>
            </a:r>
          </a:p>
          <a:p>
            <a:r>
              <a:rPr lang="en-IN" dirty="0"/>
              <a:t> </a:t>
            </a:r>
            <a:r>
              <a:rPr lang="en-IN" b="1" dirty="0"/>
              <a:t>Examples:</a:t>
            </a:r>
            <a:r>
              <a:rPr lang="en-IN" dirty="0"/>
              <a:t> </a:t>
            </a:r>
            <a:br>
              <a:rPr lang="en-IN" dirty="0"/>
            </a:br>
            <a:r>
              <a:rPr lang="en-IN" dirty="0"/>
              <a:t>MOV A, M (move the contents of the memory location pointed by the H-L pair to the accumulator) </a:t>
            </a:r>
            <a:br>
              <a:rPr lang="en-IN" dirty="0"/>
            </a:br>
            <a:r>
              <a:rPr lang="en-IN" dirty="0"/>
              <a:t>LDAX B (move contents of B-C register to the accumulator) </a:t>
            </a:r>
            <a:br>
              <a:rPr lang="en-IN" dirty="0"/>
            </a:br>
            <a:r>
              <a:rPr lang="en-IN" dirty="0"/>
              <a:t>LXIH 9570 (load immediate the H-L pair with the address of the location 9570) </a:t>
            </a:r>
          </a:p>
          <a:p>
            <a:endParaRPr lang="en-IN" dirty="0"/>
          </a:p>
        </p:txBody>
      </p:sp>
    </p:spTree>
    <p:extLst>
      <p:ext uri="{BB962C8B-B14F-4D97-AF65-F5344CB8AC3E}">
        <p14:creationId xmlns:p14="http://schemas.microsoft.com/office/powerpoint/2010/main" val="321077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Implied/Implicit Addressing Mode – </a:t>
            </a:r>
            <a:br>
              <a:rPr lang="en-IN" dirty="0" smtClean="0"/>
            </a:br>
            <a:endParaRPr lang="en-IN" dirty="0"/>
          </a:p>
        </p:txBody>
      </p:sp>
      <p:sp>
        <p:nvSpPr>
          <p:cNvPr id="3" name="Content Placeholder 2"/>
          <p:cNvSpPr>
            <a:spLocks noGrp="1"/>
          </p:cNvSpPr>
          <p:nvPr>
            <p:ph idx="1"/>
          </p:nvPr>
        </p:nvSpPr>
        <p:spPr/>
        <p:txBody>
          <a:bodyPr/>
          <a:lstStyle/>
          <a:p>
            <a:r>
              <a:rPr lang="en-IN" dirty="0" smtClean="0"/>
              <a:t>In implied/implicit addressing mode the operand is hidden and the data to be operated is available in the instruction itself. </a:t>
            </a:r>
          </a:p>
          <a:p>
            <a:r>
              <a:rPr lang="en-IN" dirty="0" smtClean="0"/>
              <a:t>Examples: </a:t>
            </a:r>
          </a:p>
          <a:p>
            <a:r>
              <a:rPr lang="en-IN" dirty="0" smtClean="0"/>
              <a:t>CMA (finds and stores the 1’s complement of the contents of accumulator A in A) </a:t>
            </a:r>
          </a:p>
          <a:p>
            <a:r>
              <a:rPr lang="en-IN" dirty="0" smtClean="0"/>
              <a:t>RRC (rotate accumulator A right by one bit) </a:t>
            </a:r>
          </a:p>
          <a:p>
            <a:r>
              <a:rPr lang="en-IN" dirty="0" smtClean="0"/>
              <a:t>RLC (rotate accumulator A left by one bit) </a:t>
            </a:r>
            <a:endParaRPr lang="en-IN" dirty="0"/>
          </a:p>
        </p:txBody>
      </p:sp>
    </p:spTree>
    <p:extLst>
      <p:ext uri="{BB962C8B-B14F-4D97-AF65-F5344CB8AC3E}">
        <p14:creationId xmlns:p14="http://schemas.microsoft.com/office/powerpoint/2010/main" val="782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Registers in 8085:</a:t>
            </a:r>
          </a:p>
          <a:p>
            <a:r>
              <a:rPr lang="en-IN" dirty="0" smtClean="0"/>
              <a:t>(a) General Purpose Registers –</a:t>
            </a:r>
          </a:p>
          <a:p>
            <a:r>
              <a:rPr lang="en-IN" dirty="0" smtClean="0"/>
              <a:t>The 8085 has six general-purpose registers to store 8-bit data; these are identified as- B, C, D, E, H, and L. </a:t>
            </a:r>
          </a:p>
          <a:p>
            <a:r>
              <a:rPr lang="en-IN" dirty="0" smtClean="0"/>
              <a:t>These can be combined as register pairs – BC, DE, and HL, to perform some 16-bit operation. </a:t>
            </a:r>
          </a:p>
          <a:p>
            <a:r>
              <a:rPr lang="en-IN" dirty="0" smtClean="0"/>
              <a:t>These registers are used to store or copy temporary data, by using instructions, during the execution of the program.</a:t>
            </a:r>
          </a:p>
          <a:p>
            <a:endParaRPr lang="en-IN" dirty="0" smtClean="0"/>
          </a:p>
        </p:txBody>
      </p:sp>
    </p:spTree>
    <p:extLst>
      <p:ext uri="{BB962C8B-B14F-4D97-AF65-F5344CB8AC3E}">
        <p14:creationId xmlns:p14="http://schemas.microsoft.com/office/powerpoint/2010/main" val="2439254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(b) Specific Purpose Registers –</a:t>
            </a:r>
          </a:p>
          <a:p>
            <a:r>
              <a:rPr lang="en-IN" dirty="0" smtClean="0"/>
              <a:t>Accumulator:</a:t>
            </a:r>
          </a:p>
          <a:p>
            <a:r>
              <a:rPr lang="en-IN" dirty="0" smtClean="0"/>
              <a:t>The accumulator is an 8-bit register (can store 8-bit data) that is the part of the arithmetic and logical unit (ALU). After performing arithmetical or logical operations, the result is stored in accumulator. Accumulator is also defined as register A.</a:t>
            </a:r>
          </a:p>
          <a:p>
            <a:endParaRPr lang="en-IN" dirty="0"/>
          </a:p>
        </p:txBody>
      </p:sp>
    </p:spTree>
    <p:extLst>
      <p:ext uri="{BB962C8B-B14F-4D97-AF65-F5344CB8AC3E}">
        <p14:creationId xmlns:p14="http://schemas.microsoft.com/office/powerpoint/2010/main" val="1012197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086" y="250370"/>
            <a:ext cx="7282543" cy="6063343"/>
          </a:xfrm>
        </p:spPr>
      </p:pic>
    </p:spTree>
    <p:extLst>
      <p:ext uri="{BB962C8B-B14F-4D97-AF65-F5344CB8AC3E}">
        <p14:creationId xmlns:p14="http://schemas.microsoft.com/office/powerpoint/2010/main" val="343597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Addressing Modes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4047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Addressing Modes– The term addressing modes refers to the way in which the operand of an instruction is specified. </a:t>
            </a:r>
          </a:p>
        </p:txBody>
      </p:sp>
    </p:spTree>
    <p:extLst>
      <p:ext uri="{BB962C8B-B14F-4D97-AF65-F5344CB8AC3E}">
        <p14:creationId xmlns:p14="http://schemas.microsoft.com/office/powerpoint/2010/main" val="210833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Types of addressing modes – </a:t>
            </a:r>
          </a:p>
          <a:p>
            <a:r>
              <a:rPr lang="en-IN" dirty="0" smtClean="0"/>
              <a:t>In 8085 microprocessor there are 5 types of addressing modes: </a:t>
            </a:r>
            <a:endParaRPr lang="en-IN" dirty="0"/>
          </a:p>
        </p:txBody>
      </p:sp>
    </p:spTree>
    <p:extLst>
      <p:ext uri="{BB962C8B-B14F-4D97-AF65-F5344CB8AC3E}">
        <p14:creationId xmlns:p14="http://schemas.microsoft.com/office/powerpoint/2010/main" val="333439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Immediate Addressing Mode – </a:t>
            </a:r>
            <a:br>
              <a:rPr lang="en-IN" dirty="0" smtClean="0"/>
            </a:br>
            <a:endParaRPr lang="en-IN" dirty="0"/>
          </a:p>
        </p:txBody>
      </p:sp>
      <p:sp>
        <p:nvSpPr>
          <p:cNvPr id="3" name="Content Placeholder 2"/>
          <p:cNvSpPr>
            <a:spLocks noGrp="1"/>
          </p:cNvSpPr>
          <p:nvPr>
            <p:ph idx="1"/>
          </p:nvPr>
        </p:nvSpPr>
        <p:spPr/>
        <p:txBody>
          <a:bodyPr/>
          <a:lstStyle/>
          <a:p>
            <a:r>
              <a:rPr lang="en-IN" dirty="0" smtClean="0"/>
              <a:t>In immediate addressing mode the source operand is always data. If the data is 8-bit, then the instruction will be of 2 bytes, if the data is of 16-bit then the instruction will be of 3 bytes. </a:t>
            </a:r>
          </a:p>
          <a:p>
            <a:r>
              <a:rPr lang="en-IN" dirty="0" smtClean="0"/>
              <a:t>Examples: </a:t>
            </a:r>
          </a:p>
          <a:p>
            <a:r>
              <a:rPr lang="en-IN" dirty="0" smtClean="0"/>
              <a:t>MVI B 45 (move the data 45H immediately to register B) </a:t>
            </a:r>
          </a:p>
          <a:p>
            <a:r>
              <a:rPr lang="en-IN" dirty="0" smtClean="0"/>
              <a:t>LXI H 3050 (load the H-L pair with the operand 3050H immediately) </a:t>
            </a:r>
          </a:p>
          <a:p>
            <a:r>
              <a:rPr lang="en-IN" dirty="0" smtClean="0"/>
              <a:t>JMP address (jump to the operand address immediately) </a:t>
            </a:r>
            <a:endParaRPr lang="en-IN" dirty="0"/>
          </a:p>
        </p:txBody>
      </p:sp>
    </p:spTree>
    <p:extLst>
      <p:ext uri="{BB962C8B-B14F-4D97-AF65-F5344CB8AC3E}">
        <p14:creationId xmlns:p14="http://schemas.microsoft.com/office/powerpoint/2010/main" val="4065669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Addressing Mode – </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In register addressing mode, the data to be operated is available inside the register(s) and register(s) is(are) operands. Therefore the operation is performed within various registers of the microprocessor. </a:t>
            </a:r>
          </a:p>
          <a:p>
            <a:r>
              <a:rPr lang="en-IN" dirty="0" smtClean="0"/>
              <a:t>Examples: </a:t>
            </a:r>
          </a:p>
          <a:p>
            <a:r>
              <a:rPr lang="en-IN" dirty="0" smtClean="0"/>
              <a:t>MOV A, B (move the contents of register B to register A) </a:t>
            </a:r>
          </a:p>
          <a:p>
            <a:r>
              <a:rPr lang="en-IN" dirty="0" smtClean="0"/>
              <a:t>ADD B (add contents of registers A and B and store the result in register A) </a:t>
            </a:r>
          </a:p>
          <a:p>
            <a:r>
              <a:rPr lang="en-IN" dirty="0" smtClean="0"/>
              <a:t>INR A (increment the contents of register A by one)  </a:t>
            </a:r>
            <a:endParaRPr lang="en-IN" dirty="0"/>
          </a:p>
        </p:txBody>
      </p:sp>
    </p:spTree>
    <p:extLst>
      <p:ext uri="{BB962C8B-B14F-4D97-AF65-F5344CB8AC3E}">
        <p14:creationId xmlns:p14="http://schemas.microsoft.com/office/powerpoint/2010/main" val="1181437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0F14B0-92D2-4A42-B905-455F9166A8A2}"/>
</file>

<file path=customXml/itemProps2.xml><?xml version="1.0" encoding="utf-8"?>
<ds:datastoreItem xmlns:ds="http://schemas.openxmlformats.org/officeDocument/2006/customXml" ds:itemID="{5ECBCC47-2037-452A-96F9-33B2BB495392}"/>
</file>

<file path=customXml/itemProps3.xml><?xml version="1.0" encoding="utf-8"?>
<ds:datastoreItem xmlns:ds="http://schemas.openxmlformats.org/officeDocument/2006/customXml" ds:itemID="{96C415C9-D901-46A6-8B09-229F656875D5}"/>
</file>

<file path=docProps/app.xml><?xml version="1.0" encoding="utf-8"?>
<Properties xmlns="http://schemas.openxmlformats.org/officeDocument/2006/extended-properties" xmlns:vt="http://schemas.openxmlformats.org/officeDocument/2006/docPropsVTypes">
  <TotalTime>45</TotalTime>
  <Words>463</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Unit2</vt:lpstr>
      <vt:lpstr>PowerPoint Presentation</vt:lpstr>
      <vt:lpstr>PowerPoint Presentation</vt:lpstr>
      <vt:lpstr>PowerPoint Presentation</vt:lpstr>
      <vt:lpstr>Addressing Modes</vt:lpstr>
      <vt:lpstr>PowerPoint Presentation</vt:lpstr>
      <vt:lpstr>PowerPoint Presentation</vt:lpstr>
      <vt:lpstr>Immediate Addressing Mode –  </vt:lpstr>
      <vt:lpstr>Register Addressing Mode –  </vt:lpstr>
      <vt:lpstr>Direct Addressing Mode –  </vt:lpstr>
      <vt:lpstr>PowerPoint Presentation</vt:lpstr>
      <vt:lpstr>Implied/Implicit Addressing Mode –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Geetha Unnikrishnan</dc:creator>
  <cp:lastModifiedBy>Geetha Unnikrishnan</cp:lastModifiedBy>
  <cp:revision>13</cp:revision>
  <dcterms:created xsi:type="dcterms:W3CDTF">2022-04-21T07:59:06Z</dcterms:created>
  <dcterms:modified xsi:type="dcterms:W3CDTF">2022-04-21T08:45:06Z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