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9" r:id="rId24"/>
    <p:sldId id="278" r:id="rId25"/>
    <p:sldId id="281" r:id="rId26"/>
    <p:sldId id="282" r:id="rId27"/>
    <p:sldId id="280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0066CC"/>
    <a:srgbClr val="008000"/>
    <a:srgbClr val="FF66CC"/>
    <a:srgbClr val="FF0066"/>
    <a:srgbClr val="FF00FF"/>
    <a:srgbClr val="009900"/>
    <a:srgbClr val="FFCC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0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4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0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9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5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0938-C499-43D2-A3AF-5B2D8400DCE8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90BE-1743-4A26-8991-069D759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0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Basics of Microprocessor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9900"/>
                </a:solidFill>
              </a:rPr>
              <a:t>Fourth Generation (32 - bit Microprocessors)</a:t>
            </a:r>
          </a:p>
          <a:p>
            <a:r>
              <a:rPr lang="en-IN" dirty="0" smtClean="0">
                <a:solidFill>
                  <a:srgbClr val="009900"/>
                </a:solidFill>
              </a:rPr>
              <a:t>Several different companies introduced the 32-bit microprocessors, but the most popular one is the Intel 80386.</a:t>
            </a:r>
          </a:p>
          <a:p>
            <a:endParaRPr lang="en-IN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Fifth Generation (64 - bit Microprocessors)</a:t>
            </a:r>
          </a:p>
          <a:p>
            <a:r>
              <a:rPr lang="en-IN" dirty="0" smtClean="0"/>
              <a:t>From 1995 to now we are in the fifth generation. 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After 80856, Intel came out with a new processor namely Pentium processor followed by Pentium Pro CPU, which allows multiple CPUs in a single system to achieve multiprocessing.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Other improved 64-bit processors are Celeron, Dual, Quad, </a:t>
            </a:r>
            <a:r>
              <a:rPr lang="en-IN" dirty="0" err="1" smtClean="0">
                <a:solidFill>
                  <a:srgbClr val="C00000"/>
                </a:solidFill>
              </a:rPr>
              <a:t>Octa</a:t>
            </a:r>
            <a:r>
              <a:rPr lang="en-IN" dirty="0" smtClean="0">
                <a:solidFill>
                  <a:srgbClr val="C00000"/>
                </a:solidFill>
              </a:rPr>
              <a:t> Core processors.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Terms used in Microprocessor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Instruction Set - The group of commands that the microprocessor can understand is called Instruction set. 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It is an interface between hardware and software.</a:t>
            </a:r>
          </a:p>
          <a:p>
            <a:endParaRPr lang="en-IN" dirty="0" smtClean="0">
              <a:solidFill>
                <a:srgbClr val="FF33CC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7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Bus - Set of conductors intended to </a:t>
            </a:r>
            <a:r>
              <a:rPr lang="en-IN" dirty="0" smtClean="0">
                <a:solidFill>
                  <a:srgbClr val="FF00FF"/>
                </a:solidFill>
              </a:rPr>
              <a:t>transmit data, address or control information to different elements in a microprocessor</a:t>
            </a:r>
            <a:r>
              <a:rPr lang="en-IN" dirty="0" smtClean="0"/>
              <a:t>. </a:t>
            </a:r>
          </a:p>
          <a:p>
            <a:r>
              <a:rPr lang="en-IN" dirty="0" smtClean="0"/>
              <a:t>A microprocessor will have three types of buses, i.e., </a:t>
            </a:r>
            <a:r>
              <a:rPr lang="en-IN" dirty="0" smtClean="0">
                <a:solidFill>
                  <a:srgbClr val="00B050"/>
                </a:solidFill>
              </a:rPr>
              <a:t>data bus, address bus, and control bus.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8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IPC (Instructions Per Cycle) - It is a measure of how many instructions a CPU is capable of executing in a single clock.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66"/>
                </a:solidFill>
              </a:rPr>
              <a:t>Clock Speed - It is the number of operations per second the processor can perform. It can be expressed in megahertz (MHz) or gigahertz (GHz). </a:t>
            </a:r>
          </a:p>
          <a:p>
            <a:r>
              <a:rPr lang="en-IN" dirty="0" smtClean="0">
                <a:solidFill>
                  <a:srgbClr val="FF0066"/>
                </a:solidFill>
              </a:rPr>
              <a:t>It is also called the Clock Rate.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8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66"/>
                </a:solidFill>
              </a:rPr>
              <a:t>Bandwidth - The number of bits processed in a single instruction is called Bandwidth.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4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Length - </a:t>
            </a:r>
            <a:r>
              <a:rPr lang="en-IN" dirty="0" smtClean="0">
                <a:solidFill>
                  <a:srgbClr val="FF0066"/>
                </a:solidFill>
              </a:rPr>
              <a:t>The number of bits the processor can process at a time is called the word length of the processor. </a:t>
            </a:r>
          </a:p>
          <a:p>
            <a:r>
              <a:rPr lang="en-IN" dirty="0" smtClean="0"/>
              <a:t>8-bit Microprocessor may process 8 -bit data at a time. </a:t>
            </a:r>
          </a:p>
          <a:p>
            <a:r>
              <a:rPr lang="en-IN" dirty="0" smtClean="0"/>
              <a:t>The range of word length is from 4 bits to 64 bits depending upon the type of the microcomputer.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4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Data Types - The microprocessor supports multiple data type formats like binary, ASCII, signed and unsigned numbers.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9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Microprocessor?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Computer's Central Processing Unit (CPU) built on a single Integrated Circuit (IC) is called a microprocessor.</a:t>
            </a:r>
          </a:p>
          <a:p>
            <a:endParaRPr lang="en-IN" dirty="0" smtClean="0"/>
          </a:p>
          <a:p>
            <a:r>
              <a:rPr lang="en-IN" dirty="0" smtClean="0"/>
              <a:t>A digital computer with one microprocessor which acts as a CPU is called microcomputer.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849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Microprocessor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4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microprocessor follows a sequence to execute the instruction: </a:t>
            </a:r>
            <a:r>
              <a:rPr lang="en-IN" dirty="0" smtClean="0">
                <a:solidFill>
                  <a:srgbClr val="FF33CC"/>
                </a:solidFill>
              </a:rPr>
              <a:t>Fetch, Decode, and then Execute.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7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Initially, the instructions are stored in the storage memory of the computer in sequential order. </a:t>
            </a:r>
          </a:p>
          <a:p>
            <a:r>
              <a:rPr lang="en-IN" dirty="0" smtClean="0">
                <a:solidFill>
                  <a:srgbClr val="0066CC"/>
                </a:solidFill>
              </a:rPr>
              <a:t>The microprocessor fetches those instructions from the stored area (memory), then decodes it and executes those instructions till STOP instruction is met.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Then, it sends the result in binary form to the output port. </a:t>
            </a:r>
          </a:p>
          <a:p>
            <a:r>
              <a:rPr lang="en-IN" dirty="0" smtClean="0">
                <a:solidFill>
                  <a:srgbClr val="FF66CC"/>
                </a:solidFill>
              </a:rPr>
              <a:t>Between these processes, the register stores the temporary data and ALU (Arithmetic and Logic Unit) performs the computing functions.</a:t>
            </a:r>
          </a:p>
          <a:p>
            <a:endParaRPr lang="en-IN" dirty="0" smtClean="0">
              <a:solidFill>
                <a:srgbClr val="FF66CC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0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Microprocessor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Low Cost </a:t>
            </a:r>
            <a:r>
              <a:rPr lang="en-IN" dirty="0" smtClean="0"/>
              <a:t>- Due to integrated circuit technology microprocessors are available at very low cost. </a:t>
            </a:r>
          </a:p>
          <a:p>
            <a:r>
              <a:rPr lang="en-IN" dirty="0" smtClean="0"/>
              <a:t>It will reduce the cost of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31041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High Speed </a:t>
            </a:r>
            <a:r>
              <a:rPr lang="en-IN" dirty="0" smtClean="0"/>
              <a:t>- Due to the technology involved in it, the microprocessor can work at very high speed. </a:t>
            </a:r>
          </a:p>
          <a:p>
            <a:r>
              <a:rPr lang="en-IN" dirty="0" smtClean="0"/>
              <a:t>It can execute millions of instructions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28758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Small Size - </a:t>
            </a:r>
            <a:r>
              <a:rPr lang="en-IN" dirty="0" smtClean="0"/>
              <a:t>A microprocessor is fabricated in a very less footprint due to very large scale and ultra large scale integration technology. </a:t>
            </a:r>
          </a:p>
          <a:p>
            <a:r>
              <a:rPr lang="en-IN" dirty="0" smtClean="0"/>
              <a:t>Because of this, the size of the computer system is reduced.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33CC"/>
                </a:solidFill>
              </a:rPr>
              <a:t>Versatile</a:t>
            </a:r>
            <a:r>
              <a:rPr lang="en-IN" dirty="0" smtClean="0"/>
              <a:t> - The same chip can be used for several applications, therefore, microprocessors are versatile.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6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Low Power Consumption </a:t>
            </a:r>
            <a:r>
              <a:rPr lang="en-IN" dirty="0" smtClean="0"/>
              <a:t>- Microprocessors are using metal oxide semiconductor technology, which consumes less power.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4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Less Heat Generation </a:t>
            </a:r>
            <a:r>
              <a:rPr lang="en-IN" dirty="0" smtClean="0"/>
              <a:t>- Microprocessors uses semiconductor technology which will not emit much heat as compared to vacuum tube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8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</a:t>
            </a:r>
            <a:r>
              <a:rPr lang="en-IN" dirty="0" smtClean="0">
                <a:solidFill>
                  <a:srgbClr val="FF0000"/>
                </a:solidFill>
              </a:rPr>
              <a:t>programmable, multipurpose, clock -driven, register-based electronic device that reads binary instructions from a storage device called memory, </a:t>
            </a:r>
            <a:r>
              <a:rPr lang="en-IN" dirty="0" smtClean="0"/>
              <a:t>accepts binary data as input and processes data according to those instructions and provides results as output.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The microprocessor contains millions of tiny components like transistors, registers, and diodes that work together.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6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Reliable</a:t>
            </a:r>
            <a:r>
              <a:rPr lang="en-IN" dirty="0" smtClean="0"/>
              <a:t> - Since microprocessors use semiconductor technology, therefore, the failure rate is very less. </a:t>
            </a:r>
          </a:p>
          <a:p>
            <a:r>
              <a:rPr lang="en-IN" dirty="0" smtClean="0"/>
              <a:t>Hence it is very reliable.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1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Portable</a:t>
            </a:r>
            <a:r>
              <a:rPr lang="en-IN" dirty="0" smtClean="0"/>
              <a:t> - Due to the small size and low power consumption microprocessors are portable.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 of microcomputer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686" y="2257538"/>
            <a:ext cx="9024257" cy="36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66"/>
                </a:solidFill>
              </a:rPr>
              <a:t>Evolution of Microprocessors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5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 smtClean="0">
                <a:solidFill>
                  <a:srgbClr val="00B050"/>
                </a:solidFill>
              </a:rPr>
              <a:t>We can categorize the microprocessor according to the generations or according to the size of the microprocessor:</a:t>
            </a:r>
            <a:br>
              <a:rPr lang="en-IN" sz="3100" dirty="0" smtClean="0">
                <a:solidFill>
                  <a:srgbClr val="00B050"/>
                </a:solidFill>
              </a:rPr>
            </a:br>
            <a:r>
              <a:rPr lang="en-IN" dirty="0" smtClean="0">
                <a:solidFill>
                  <a:srgbClr val="00B050"/>
                </a:solidFill>
              </a:rPr>
              <a:t/>
            </a:r>
            <a:br>
              <a:rPr lang="en-IN" dirty="0" smtClean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66CC"/>
                </a:solidFill>
              </a:rPr>
              <a:t>First Generation (4 - bit Microprocessors)</a:t>
            </a:r>
          </a:p>
          <a:p>
            <a:r>
              <a:rPr lang="en-IN" dirty="0" smtClean="0">
                <a:solidFill>
                  <a:srgbClr val="0066CC"/>
                </a:solidFill>
              </a:rPr>
              <a:t>The first generation microprocessors were introduced in the year 1971-1972 by Intel Corporation. </a:t>
            </a:r>
          </a:p>
          <a:p>
            <a:r>
              <a:rPr lang="en-IN" dirty="0" smtClean="0">
                <a:solidFill>
                  <a:srgbClr val="0066CC"/>
                </a:solidFill>
              </a:rPr>
              <a:t>It was named Intel 4004 since it was a 4-bit processor.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432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was a processor on a single chip. </a:t>
            </a:r>
          </a:p>
          <a:p>
            <a:r>
              <a:rPr lang="en-IN" dirty="0" smtClean="0">
                <a:solidFill>
                  <a:srgbClr val="00CC66"/>
                </a:solidFill>
              </a:rPr>
              <a:t>It could perform simple arithmetic and logical operations such as addition, subtraction, Boolean OR and Boolean AND.</a:t>
            </a:r>
          </a:p>
          <a:p>
            <a:endParaRPr lang="en-IN" dirty="0" smtClean="0">
              <a:solidFill>
                <a:srgbClr val="00CC66"/>
              </a:solidFill>
            </a:endParaRPr>
          </a:p>
          <a:p>
            <a:r>
              <a:rPr lang="en-IN" dirty="0" smtClean="0">
                <a:solidFill>
                  <a:srgbClr val="FFCC00"/>
                </a:solidFill>
              </a:rPr>
              <a:t>It had a control unit capable of performing control functions like fetching an instruction from storage memory, decoding it, and then generating control pulses to execute it.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9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Second Generation (8 - bit Microprocessor)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The second generation microprocessors were introduced in 1973 again by Intel.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It was a first 8 - bit microprocessor which could perform arithmetic and logic operations on 8-bit words.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It was Intel 8008, and another improved version was Intel 8088.</a:t>
            </a:r>
          </a:p>
          <a:p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66"/>
                </a:solidFill>
              </a:rPr>
              <a:t>Third Generation (16 - bit Microprocessor)</a:t>
            </a:r>
          </a:p>
          <a:p>
            <a:r>
              <a:rPr lang="en-IN" dirty="0" smtClean="0">
                <a:solidFill>
                  <a:srgbClr val="FF0066"/>
                </a:solidFill>
              </a:rPr>
              <a:t>The third generation microprocessors, introduced in 1978 were represented by Intel's 8086, </a:t>
            </a:r>
            <a:r>
              <a:rPr lang="en-IN" dirty="0" err="1" smtClean="0">
                <a:solidFill>
                  <a:srgbClr val="FF0066"/>
                </a:solidFill>
              </a:rPr>
              <a:t>Zilog</a:t>
            </a:r>
            <a:r>
              <a:rPr lang="en-IN" dirty="0" smtClean="0">
                <a:solidFill>
                  <a:srgbClr val="FF0066"/>
                </a:solidFill>
              </a:rPr>
              <a:t> Z800 and 80286, which were 16 - bit processors with a performance like minicomputers.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9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54D2A4-408E-40BA-A57E-8189750BE675}"/>
</file>

<file path=customXml/itemProps2.xml><?xml version="1.0" encoding="utf-8"?>
<ds:datastoreItem xmlns:ds="http://schemas.openxmlformats.org/officeDocument/2006/customXml" ds:itemID="{64D1A305-7ADE-4C51-8CBE-32506CE20547}"/>
</file>

<file path=customXml/itemProps3.xml><?xml version="1.0" encoding="utf-8"?>
<ds:datastoreItem xmlns:ds="http://schemas.openxmlformats.org/officeDocument/2006/customXml" ds:itemID="{C5AE22EC-30F9-4D98-8D0C-9369DAE17FD1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905</Words>
  <Application>Microsoft Office PowerPoint</Application>
  <PresentationFormat>Widescreen</PresentationFormat>
  <Paragraphs>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Unit 2 </vt:lpstr>
      <vt:lpstr>What is a Microprocessor? </vt:lpstr>
      <vt:lpstr>PowerPoint Presentation</vt:lpstr>
      <vt:lpstr>Block Diagram of microcomputer</vt:lpstr>
      <vt:lpstr>Evolution of Microprocessors </vt:lpstr>
      <vt:lpstr>  We can categorize the microprocessor according to the generations or according to the size of the microprocessor: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Terms used in Microprocessor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of Microprocessor </vt:lpstr>
      <vt:lpstr>PowerPoint Presentation</vt:lpstr>
      <vt:lpstr>PowerPoint Presentation</vt:lpstr>
      <vt:lpstr>Features of Microprocessor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Unnikrishnan</dc:creator>
  <cp:lastModifiedBy>Geetha Unnikrishnan</cp:lastModifiedBy>
  <cp:revision>17</cp:revision>
  <dcterms:created xsi:type="dcterms:W3CDTF">2022-04-13T04:45:13Z</dcterms:created>
  <dcterms:modified xsi:type="dcterms:W3CDTF">2022-04-13T06:10:03Z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