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0" r:id="rId4"/>
    <p:sldId id="278" r:id="rId5"/>
    <p:sldId id="262" r:id="rId6"/>
    <p:sldId id="279" r:id="rId7"/>
    <p:sldId id="281" r:id="rId8"/>
    <p:sldId id="264" r:id="rId9"/>
    <p:sldId id="260" r:id="rId10"/>
    <p:sldId id="265" r:id="rId11"/>
    <p:sldId id="261" r:id="rId12"/>
    <p:sldId id="263" r:id="rId13"/>
    <p:sldId id="267" r:id="rId14"/>
    <p:sldId id="268" r:id="rId15"/>
    <p:sldId id="269" r:id="rId16"/>
    <p:sldId id="270" r:id="rId17"/>
    <p:sldId id="271" r:id="rId18"/>
    <p:sldId id="272" r:id="rId19"/>
    <p:sldId id="273" r:id="rId20"/>
    <p:sldId id="275" r:id="rId21"/>
    <p:sldId id="274" r:id="rId22"/>
    <p:sldId id="276"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94660"/>
  </p:normalViewPr>
  <p:slideViewPr>
    <p:cSldViewPr snapToGrid="0">
      <p:cViewPr varScale="1">
        <p:scale>
          <a:sx n="87" d="100"/>
          <a:sy n="87" d="100"/>
        </p:scale>
        <p:origin x="6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AE41CB-70F5-446F-B467-EF0A3564EB74}"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3C32-88DF-4F67-B6AE-FF1AB8C6470E}" type="slidenum">
              <a:rPr lang="en-IN" smtClean="0"/>
              <a:t>‹#›</a:t>
            </a:fld>
            <a:endParaRPr lang="en-IN"/>
          </a:p>
        </p:txBody>
      </p:sp>
    </p:spTree>
    <p:extLst>
      <p:ext uri="{BB962C8B-B14F-4D97-AF65-F5344CB8AC3E}">
        <p14:creationId xmlns:p14="http://schemas.microsoft.com/office/powerpoint/2010/main" val="10111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AE41CB-70F5-446F-B467-EF0A3564EB74}"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3C32-88DF-4F67-B6AE-FF1AB8C6470E}" type="slidenum">
              <a:rPr lang="en-IN" smtClean="0"/>
              <a:t>‹#›</a:t>
            </a:fld>
            <a:endParaRPr lang="en-IN"/>
          </a:p>
        </p:txBody>
      </p:sp>
    </p:spTree>
    <p:extLst>
      <p:ext uri="{BB962C8B-B14F-4D97-AF65-F5344CB8AC3E}">
        <p14:creationId xmlns:p14="http://schemas.microsoft.com/office/powerpoint/2010/main" val="3057973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AE41CB-70F5-446F-B467-EF0A3564EB74}"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3C32-88DF-4F67-B6AE-FF1AB8C6470E}" type="slidenum">
              <a:rPr lang="en-IN" smtClean="0"/>
              <a:t>‹#›</a:t>
            </a:fld>
            <a:endParaRPr lang="en-IN"/>
          </a:p>
        </p:txBody>
      </p:sp>
    </p:spTree>
    <p:extLst>
      <p:ext uri="{BB962C8B-B14F-4D97-AF65-F5344CB8AC3E}">
        <p14:creationId xmlns:p14="http://schemas.microsoft.com/office/powerpoint/2010/main" val="250462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AE41CB-70F5-446F-B467-EF0A3564EB74}"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3C32-88DF-4F67-B6AE-FF1AB8C6470E}" type="slidenum">
              <a:rPr lang="en-IN" smtClean="0"/>
              <a:t>‹#›</a:t>
            </a:fld>
            <a:endParaRPr lang="en-IN"/>
          </a:p>
        </p:txBody>
      </p:sp>
    </p:spTree>
    <p:extLst>
      <p:ext uri="{BB962C8B-B14F-4D97-AF65-F5344CB8AC3E}">
        <p14:creationId xmlns:p14="http://schemas.microsoft.com/office/powerpoint/2010/main" val="977033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AE41CB-70F5-446F-B467-EF0A3564EB74}"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3C32-88DF-4F67-B6AE-FF1AB8C6470E}" type="slidenum">
              <a:rPr lang="en-IN" smtClean="0"/>
              <a:t>‹#›</a:t>
            </a:fld>
            <a:endParaRPr lang="en-IN"/>
          </a:p>
        </p:txBody>
      </p:sp>
    </p:spTree>
    <p:extLst>
      <p:ext uri="{BB962C8B-B14F-4D97-AF65-F5344CB8AC3E}">
        <p14:creationId xmlns:p14="http://schemas.microsoft.com/office/powerpoint/2010/main" val="214434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AE41CB-70F5-446F-B467-EF0A3564EB74}"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3C32-88DF-4F67-B6AE-FF1AB8C6470E}" type="slidenum">
              <a:rPr lang="en-IN" smtClean="0"/>
              <a:t>‹#›</a:t>
            </a:fld>
            <a:endParaRPr lang="en-IN"/>
          </a:p>
        </p:txBody>
      </p:sp>
    </p:spTree>
    <p:extLst>
      <p:ext uri="{BB962C8B-B14F-4D97-AF65-F5344CB8AC3E}">
        <p14:creationId xmlns:p14="http://schemas.microsoft.com/office/powerpoint/2010/main" val="185174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AE41CB-70F5-446F-B467-EF0A3564EB74}" type="datetimeFigureOut">
              <a:rPr lang="en-IN" smtClean="0"/>
              <a:t>05-03-2022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6B3C32-88DF-4F67-B6AE-FF1AB8C6470E}" type="slidenum">
              <a:rPr lang="en-IN" smtClean="0"/>
              <a:t>‹#›</a:t>
            </a:fld>
            <a:endParaRPr lang="en-IN"/>
          </a:p>
        </p:txBody>
      </p:sp>
    </p:spTree>
    <p:extLst>
      <p:ext uri="{BB962C8B-B14F-4D97-AF65-F5344CB8AC3E}">
        <p14:creationId xmlns:p14="http://schemas.microsoft.com/office/powerpoint/2010/main" val="161486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AE41CB-70F5-446F-B467-EF0A3564EB74}" type="datetimeFigureOut">
              <a:rPr lang="en-IN" smtClean="0"/>
              <a:t>05-03-2022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B3C32-88DF-4F67-B6AE-FF1AB8C6470E}" type="slidenum">
              <a:rPr lang="en-IN" smtClean="0"/>
              <a:t>‹#›</a:t>
            </a:fld>
            <a:endParaRPr lang="en-IN"/>
          </a:p>
        </p:txBody>
      </p:sp>
    </p:spTree>
    <p:extLst>
      <p:ext uri="{BB962C8B-B14F-4D97-AF65-F5344CB8AC3E}">
        <p14:creationId xmlns:p14="http://schemas.microsoft.com/office/powerpoint/2010/main" val="383687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E41CB-70F5-446F-B467-EF0A3564EB74}" type="datetimeFigureOut">
              <a:rPr lang="en-IN" smtClean="0"/>
              <a:t>05-03-2022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6B3C32-88DF-4F67-B6AE-FF1AB8C6470E}" type="slidenum">
              <a:rPr lang="en-IN" smtClean="0"/>
              <a:t>‹#›</a:t>
            </a:fld>
            <a:endParaRPr lang="en-IN"/>
          </a:p>
        </p:txBody>
      </p:sp>
    </p:spTree>
    <p:extLst>
      <p:ext uri="{BB962C8B-B14F-4D97-AF65-F5344CB8AC3E}">
        <p14:creationId xmlns:p14="http://schemas.microsoft.com/office/powerpoint/2010/main" val="4285185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AE41CB-70F5-446F-B467-EF0A3564EB74}"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3C32-88DF-4F67-B6AE-FF1AB8C6470E}" type="slidenum">
              <a:rPr lang="en-IN" smtClean="0"/>
              <a:t>‹#›</a:t>
            </a:fld>
            <a:endParaRPr lang="en-IN"/>
          </a:p>
        </p:txBody>
      </p:sp>
    </p:spTree>
    <p:extLst>
      <p:ext uri="{BB962C8B-B14F-4D97-AF65-F5344CB8AC3E}">
        <p14:creationId xmlns:p14="http://schemas.microsoft.com/office/powerpoint/2010/main" val="99838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AE41CB-70F5-446F-B467-EF0A3564EB74}"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3C32-88DF-4F67-B6AE-FF1AB8C6470E}" type="slidenum">
              <a:rPr lang="en-IN" smtClean="0"/>
              <a:t>‹#›</a:t>
            </a:fld>
            <a:endParaRPr lang="en-IN"/>
          </a:p>
        </p:txBody>
      </p:sp>
    </p:spTree>
    <p:extLst>
      <p:ext uri="{BB962C8B-B14F-4D97-AF65-F5344CB8AC3E}">
        <p14:creationId xmlns:p14="http://schemas.microsoft.com/office/powerpoint/2010/main" val="185954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E41CB-70F5-446F-B467-EF0A3564EB74}" type="datetimeFigureOut">
              <a:rPr lang="en-IN" smtClean="0"/>
              <a:t>05-03-2022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B3C32-88DF-4F67-B6AE-FF1AB8C6470E}" type="slidenum">
              <a:rPr lang="en-IN" smtClean="0"/>
              <a:t>‹#›</a:t>
            </a:fld>
            <a:endParaRPr lang="en-IN"/>
          </a:p>
        </p:txBody>
      </p:sp>
    </p:spTree>
    <p:extLst>
      <p:ext uri="{BB962C8B-B14F-4D97-AF65-F5344CB8AC3E}">
        <p14:creationId xmlns:p14="http://schemas.microsoft.com/office/powerpoint/2010/main" val="933704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3</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29623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a:t>
            </a:r>
            <a:r>
              <a:rPr lang="en-IN" dirty="0" err="1" smtClean="0"/>
              <a:t>southbridge</a:t>
            </a:r>
            <a:r>
              <a:rPr lang="en-IN" dirty="0" smtClean="0"/>
              <a:t> is slower than the </a:t>
            </a:r>
            <a:r>
              <a:rPr lang="en-IN" dirty="0" err="1" smtClean="0"/>
              <a:t>northbridge</a:t>
            </a:r>
            <a:r>
              <a:rPr lang="en-IN" dirty="0" smtClean="0"/>
              <a:t>, and information from the CPU has to go through the </a:t>
            </a:r>
            <a:r>
              <a:rPr lang="en-IN" dirty="0" err="1" smtClean="0"/>
              <a:t>northbridge</a:t>
            </a:r>
            <a:r>
              <a:rPr lang="en-IN" dirty="0" smtClean="0"/>
              <a:t> before reaching the </a:t>
            </a:r>
            <a:r>
              <a:rPr lang="en-IN" dirty="0" err="1" smtClean="0"/>
              <a:t>southbridge</a:t>
            </a:r>
            <a:r>
              <a:rPr lang="en-IN" dirty="0" smtClean="0"/>
              <a:t>. </a:t>
            </a:r>
          </a:p>
          <a:p>
            <a:r>
              <a:rPr lang="en-IN" dirty="0" smtClean="0"/>
              <a:t>Other buses connect the </a:t>
            </a:r>
            <a:r>
              <a:rPr lang="en-IN" dirty="0" err="1" smtClean="0"/>
              <a:t>southbridge</a:t>
            </a:r>
            <a:r>
              <a:rPr lang="en-IN" dirty="0" smtClean="0"/>
              <a:t> to the PCI bus, the USB ports and the IDE or SATA hard disk connections.</a:t>
            </a:r>
            <a:endParaRPr lang="en-IN" dirty="0"/>
          </a:p>
        </p:txBody>
      </p:sp>
    </p:spTree>
    <p:extLst>
      <p:ext uri="{BB962C8B-B14F-4D97-AF65-F5344CB8AC3E}">
        <p14:creationId xmlns:p14="http://schemas.microsoft.com/office/powerpoint/2010/main" val="3367882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6914" y="566057"/>
            <a:ext cx="7815943" cy="5531029"/>
          </a:xfrm>
        </p:spPr>
      </p:pic>
    </p:spTree>
    <p:extLst>
      <p:ext uri="{BB962C8B-B14F-4D97-AF65-F5344CB8AC3E}">
        <p14:creationId xmlns:p14="http://schemas.microsoft.com/office/powerpoint/2010/main" val="3772116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857" y="566057"/>
            <a:ext cx="7489372" cy="5540556"/>
          </a:xfrm>
        </p:spPr>
      </p:pic>
    </p:spTree>
    <p:extLst>
      <p:ext uri="{BB962C8B-B14F-4D97-AF65-F5344CB8AC3E}">
        <p14:creationId xmlns:p14="http://schemas.microsoft.com/office/powerpoint/2010/main" val="3045970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41325"/>
            <a:ext cx="9416144" cy="5937704"/>
          </a:xfrm>
        </p:spPr>
      </p:pic>
    </p:spTree>
    <p:extLst>
      <p:ext uri="{BB962C8B-B14F-4D97-AF65-F5344CB8AC3E}">
        <p14:creationId xmlns:p14="http://schemas.microsoft.com/office/powerpoint/2010/main" val="126743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946464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286" y="365125"/>
            <a:ext cx="10297885" cy="5765303"/>
          </a:xfrm>
        </p:spPr>
      </p:pic>
    </p:spTree>
    <p:extLst>
      <p:ext uri="{BB962C8B-B14F-4D97-AF65-F5344CB8AC3E}">
        <p14:creationId xmlns:p14="http://schemas.microsoft.com/office/powerpoint/2010/main" val="988352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485" y="457200"/>
            <a:ext cx="9993085" cy="5719763"/>
          </a:xfrm>
        </p:spPr>
      </p:pic>
    </p:spTree>
    <p:extLst>
      <p:ext uri="{BB962C8B-B14F-4D97-AF65-F5344CB8AC3E}">
        <p14:creationId xmlns:p14="http://schemas.microsoft.com/office/powerpoint/2010/main" val="3434587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A bus is simply a circuit that connects one part of the motherboard to another. </a:t>
            </a:r>
          </a:p>
          <a:p>
            <a:r>
              <a:rPr lang="en-IN" dirty="0" smtClean="0"/>
              <a:t>The more data a bus can handle at one time, the faster it allows information to travel. </a:t>
            </a:r>
          </a:p>
          <a:p>
            <a:r>
              <a:rPr lang="en-IN" dirty="0" smtClean="0"/>
              <a:t>The speed of the bus, measured in megahertz (MHz), refers to how much data can move across the bus simultaneously.</a:t>
            </a:r>
          </a:p>
          <a:p>
            <a:endParaRPr lang="en-IN" dirty="0" smtClean="0"/>
          </a:p>
        </p:txBody>
      </p:sp>
    </p:spTree>
    <p:extLst>
      <p:ext uri="{BB962C8B-B14F-4D97-AF65-F5344CB8AC3E}">
        <p14:creationId xmlns:p14="http://schemas.microsoft.com/office/powerpoint/2010/main" val="723660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Bus speed usually refers to the speed of the front side bus (FSB), which connects the CPU to the </a:t>
            </a:r>
            <a:r>
              <a:rPr lang="en-IN" dirty="0" err="1" smtClean="0"/>
              <a:t>northbridge</a:t>
            </a:r>
            <a:r>
              <a:rPr lang="en-IN" dirty="0" smtClean="0"/>
              <a:t>. </a:t>
            </a:r>
          </a:p>
          <a:p>
            <a:r>
              <a:rPr lang="en-IN" dirty="0" smtClean="0"/>
              <a:t>FSB speeds can range from 66 MHz to over 800 </a:t>
            </a:r>
            <a:r>
              <a:rPr lang="en-IN" dirty="0" err="1" smtClean="0"/>
              <a:t>MHz.</a:t>
            </a:r>
            <a:r>
              <a:rPr lang="en-IN" dirty="0" smtClean="0"/>
              <a:t> </a:t>
            </a:r>
          </a:p>
          <a:p>
            <a:r>
              <a:rPr lang="en-IN" dirty="0" smtClean="0"/>
              <a:t>Since the CPU reaches the memory controller though the </a:t>
            </a:r>
            <a:r>
              <a:rPr lang="en-IN" dirty="0" err="1" smtClean="0"/>
              <a:t>northbridge</a:t>
            </a:r>
            <a:r>
              <a:rPr lang="en-IN" dirty="0" smtClean="0"/>
              <a:t>, FSB speed can dramatically affect a computer's performance.</a:t>
            </a:r>
          </a:p>
          <a:p>
            <a:endParaRPr lang="en-IN" dirty="0"/>
          </a:p>
        </p:txBody>
      </p:sp>
    </p:spTree>
    <p:extLst>
      <p:ext uri="{BB962C8B-B14F-4D97-AF65-F5344CB8AC3E}">
        <p14:creationId xmlns:p14="http://schemas.microsoft.com/office/powerpoint/2010/main" val="1592418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Bus</a:t>
            </a:r>
          </a:p>
          <a:p>
            <a:r>
              <a:rPr lang="en-IN" dirty="0" smtClean="0"/>
              <a:t>The motherboard's bus transfers data between parts. The term "bus speed" refers to how quickly the system bus can move data from one computer component to the other. </a:t>
            </a:r>
          </a:p>
          <a:p>
            <a:r>
              <a:rPr lang="en-IN" dirty="0" smtClean="0"/>
              <a:t>The faster the bus, the more data it can move within a given amount of time.</a:t>
            </a:r>
          </a:p>
          <a:p>
            <a:endParaRPr lang="en-IN" dirty="0" smtClean="0"/>
          </a:p>
          <a:p>
            <a:endParaRPr lang="en-IN" dirty="0" smtClean="0"/>
          </a:p>
        </p:txBody>
      </p:sp>
    </p:spTree>
    <p:extLst>
      <p:ext uri="{BB962C8B-B14F-4D97-AF65-F5344CB8AC3E}">
        <p14:creationId xmlns:p14="http://schemas.microsoft.com/office/powerpoint/2010/main" val="2409509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CHIPSET BASICS</a:t>
            </a:r>
            <a:br>
              <a:rPr lang="en-IN" dirty="0"/>
            </a:br>
            <a:endParaRPr lang="en-IN" dirty="0"/>
          </a:p>
        </p:txBody>
      </p:sp>
      <p:sp>
        <p:nvSpPr>
          <p:cNvPr id="3" name="Content Placeholder 2"/>
          <p:cNvSpPr>
            <a:spLocks noGrp="1"/>
          </p:cNvSpPr>
          <p:nvPr>
            <p:ph idx="1"/>
          </p:nvPr>
        </p:nvSpPr>
        <p:spPr>
          <a:xfrm>
            <a:off x="838200" y="1186543"/>
            <a:ext cx="10515600" cy="4990420"/>
          </a:xfrm>
        </p:spPr>
        <p:txBody>
          <a:bodyPr>
            <a:normAutofit/>
          </a:bodyPr>
          <a:lstStyle/>
          <a:p>
            <a:r>
              <a:rPr lang="en-IN" dirty="0">
                <a:solidFill>
                  <a:srgbClr val="FF00FF"/>
                </a:solidFill>
              </a:rPr>
              <a:t>What is a </a:t>
            </a:r>
            <a:r>
              <a:rPr lang="en-IN" dirty="0" smtClean="0">
                <a:solidFill>
                  <a:srgbClr val="FF00FF"/>
                </a:solidFill>
              </a:rPr>
              <a:t>Chipset???????????</a:t>
            </a:r>
            <a:endParaRPr lang="en-IN" dirty="0">
              <a:solidFill>
                <a:srgbClr val="FF00FF"/>
              </a:solidFill>
            </a:endParaRPr>
          </a:p>
          <a:p>
            <a:r>
              <a:rPr lang="en-IN" dirty="0"/>
              <a:t>A motherboard is a PCB that connects all components of the computer. </a:t>
            </a:r>
            <a:endParaRPr lang="en-IN" dirty="0" smtClean="0"/>
          </a:p>
          <a:p>
            <a:r>
              <a:rPr lang="en-IN" dirty="0" smtClean="0"/>
              <a:t>In </a:t>
            </a:r>
            <a:r>
              <a:rPr lang="en-IN" dirty="0"/>
              <a:t>older computers, all the chips were spread across the motherboard. </a:t>
            </a:r>
            <a:endParaRPr lang="en-IN" dirty="0" smtClean="0"/>
          </a:p>
          <a:p>
            <a:r>
              <a:rPr lang="en-IN" dirty="0" smtClean="0"/>
              <a:t>In </a:t>
            </a:r>
            <a:r>
              <a:rPr lang="en-IN" dirty="0"/>
              <a:t>modern computers, the number of chips is reduced and centralized into particular locations. </a:t>
            </a:r>
            <a:endParaRPr lang="en-IN" dirty="0" smtClean="0"/>
          </a:p>
        </p:txBody>
      </p:sp>
    </p:spTree>
    <p:extLst>
      <p:ext uri="{BB962C8B-B14F-4D97-AF65-F5344CB8AC3E}">
        <p14:creationId xmlns:p14="http://schemas.microsoft.com/office/powerpoint/2010/main" val="601516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system's "Front Side Bus" connects the CPU to the computer's "Northbridge," which handles communication between the computer's RAM and the processor. </a:t>
            </a:r>
          </a:p>
          <a:p>
            <a:r>
              <a:rPr lang="en-IN" dirty="0" smtClean="0"/>
              <a:t>This is the fastest part of the bus and handles the computer's most vital workload.</a:t>
            </a:r>
          </a:p>
          <a:p>
            <a:endParaRPr lang="en-IN" dirty="0"/>
          </a:p>
        </p:txBody>
      </p:sp>
    </p:spTree>
    <p:extLst>
      <p:ext uri="{BB962C8B-B14F-4D97-AF65-F5344CB8AC3E}">
        <p14:creationId xmlns:p14="http://schemas.microsoft.com/office/powerpoint/2010/main" val="1161923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Bus Feeds the CPU</a:t>
            </a:r>
          </a:p>
          <a:p>
            <a:r>
              <a:rPr lang="en-IN" dirty="0" smtClean="0"/>
              <a:t>The CPU itself needs data to process; the bus' job is to get that data to the CPU. The bus does not increase or decrease the CPU's speed, but handles that data that flows in and out of the device, which plays a key role in how well the CPU performs.</a:t>
            </a:r>
          </a:p>
          <a:p>
            <a:endParaRPr lang="en-IN" dirty="0" smtClean="0"/>
          </a:p>
          <a:p>
            <a:endParaRPr lang="en-IN" dirty="0"/>
          </a:p>
        </p:txBody>
      </p:sp>
    </p:spTree>
    <p:extLst>
      <p:ext uri="{BB962C8B-B14F-4D97-AF65-F5344CB8AC3E}">
        <p14:creationId xmlns:p14="http://schemas.microsoft.com/office/powerpoint/2010/main" val="1553385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This is the point where the Bus can affect the CPU's performance output – the CPU works in a cyclical process, with data going in and out of the device on a timed interval.</a:t>
            </a:r>
          </a:p>
          <a:p>
            <a:r>
              <a:rPr lang="en-IN" dirty="0" smtClean="0"/>
              <a:t> If the CPU doesn't have any data to work with in a cycle, it wastes a cycle and doesn't process any data.</a:t>
            </a:r>
          </a:p>
          <a:p>
            <a:endParaRPr lang="en-IN" dirty="0"/>
          </a:p>
        </p:txBody>
      </p:sp>
    </p:spTree>
    <p:extLst>
      <p:ext uri="{BB962C8B-B14F-4D97-AF65-F5344CB8AC3E}">
        <p14:creationId xmlns:p14="http://schemas.microsoft.com/office/powerpoint/2010/main" val="549775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Chipset selection and CPU selection go hand in hand, because manufacturers optimize chipsets to work with specific CPUs. </a:t>
            </a:r>
          </a:p>
          <a:p>
            <a:r>
              <a:rPr lang="en-IN" dirty="0" smtClean="0"/>
              <a:t>The chipset is an integrated part of the motherboard, so it cannot be removed or upgraded. </a:t>
            </a:r>
          </a:p>
          <a:p>
            <a:r>
              <a:rPr lang="en-IN" dirty="0" smtClean="0"/>
              <a:t>This means that not only must the motherboard's socket fit the CPU, the motherboard's chipset must work optimally with the CPU.</a:t>
            </a:r>
            <a:endParaRPr lang="en-IN" dirty="0"/>
          </a:p>
        </p:txBody>
      </p:sp>
    </p:spTree>
    <p:extLst>
      <p:ext uri="{BB962C8B-B14F-4D97-AF65-F5344CB8AC3E}">
        <p14:creationId xmlns:p14="http://schemas.microsoft.com/office/powerpoint/2010/main" val="3386244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Therefore, multiple chips are combined together to form one single chip. This chip that can replace a large number of chips is called a chipset. There is a chipset in the motherboard. Chipset handles the communication between various components such as CPU, peripherals, and buses. Northbridge and </a:t>
            </a:r>
            <a:r>
              <a:rPr lang="en-IN" dirty="0" err="1"/>
              <a:t>southbridge</a:t>
            </a:r>
            <a:r>
              <a:rPr lang="en-IN" dirty="0"/>
              <a:t> are two chips in the chipset.</a:t>
            </a:r>
          </a:p>
          <a:p>
            <a:endParaRPr lang="en-IN" dirty="0"/>
          </a:p>
        </p:txBody>
      </p:sp>
    </p:spTree>
    <p:extLst>
      <p:ext uri="{BB962C8B-B14F-4D97-AF65-F5344CB8AC3E}">
        <p14:creationId xmlns:p14="http://schemas.microsoft.com/office/powerpoint/2010/main" val="1421029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PC, the chipset represents the connection between the processor and everything else. The processor </a:t>
            </a:r>
            <a:r>
              <a:rPr lang="en-IN" dirty="0" smtClean="0"/>
              <a:t>can’t </a:t>
            </a:r>
            <a:r>
              <a:rPr lang="en-IN" dirty="0"/>
              <a:t>talk to the memory, adapter boards, devices without going through the </a:t>
            </a:r>
            <a:r>
              <a:rPr lang="en-IN" dirty="0" smtClean="0"/>
              <a:t>chipset</a:t>
            </a:r>
          </a:p>
          <a:p>
            <a:r>
              <a:rPr lang="en-IN" dirty="0" smtClean="0"/>
              <a:t> </a:t>
            </a:r>
            <a:r>
              <a:rPr lang="en-IN" dirty="0"/>
              <a:t>If processor is the brain, the chipset is spine and central nervous system of computer. </a:t>
            </a:r>
            <a:endParaRPr lang="en-IN" dirty="0" smtClean="0"/>
          </a:p>
          <a:p>
            <a:r>
              <a:rPr lang="en-IN" dirty="0" smtClean="0"/>
              <a:t>The </a:t>
            </a:r>
            <a:r>
              <a:rPr lang="en-IN" dirty="0"/>
              <a:t>chipset manufacturers are Intel, Acer Labs, Silicon Integrated System (SIS) and AMD etc. </a:t>
            </a:r>
            <a:endParaRPr lang="en-IN" dirty="0" smtClean="0"/>
          </a:p>
          <a:p>
            <a:endParaRPr lang="en-IN" dirty="0"/>
          </a:p>
        </p:txBody>
      </p:sp>
    </p:spTree>
    <p:extLst>
      <p:ext uri="{BB962C8B-B14F-4D97-AF65-F5344CB8AC3E}">
        <p14:creationId xmlns:p14="http://schemas.microsoft.com/office/powerpoint/2010/main" val="1376758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chipset is the "glue" that connects the microprocessor to the rest of the motherboard and therefore to the rest of the computer. </a:t>
            </a:r>
          </a:p>
          <a:p>
            <a:r>
              <a:rPr lang="en-IN" dirty="0" smtClean="0">
                <a:solidFill>
                  <a:srgbClr val="7030A0"/>
                </a:solidFill>
              </a:rPr>
              <a:t>On a PC, it consists of two basic parts -- the </a:t>
            </a:r>
            <a:r>
              <a:rPr lang="en-IN" dirty="0" err="1" smtClean="0">
                <a:solidFill>
                  <a:srgbClr val="7030A0"/>
                </a:solidFill>
              </a:rPr>
              <a:t>northbridge</a:t>
            </a:r>
            <a:r>
              <a:rPr lang="en-IN" dirty="0" smtClean="0">
                <a:solidFill>
                  <a:srgbClr val="7030A0"/>
                </a:solidFill>
              </a:rPr>
              <a:t> and the </a:t>
            </a:r>
            <a:r>
              <a:rPr lang="en-IN" dirty="0" err="1" smtClean="0">
                <a:solidFill>
                  <a:srgbClr val="7030A0"/>
                </a:solidFill>
              </a:rPr>
              <a:t>southbridge</a:t>
            </a:r>
            <a:r>
              <a:rPr lang="en-IN" dirty="0" smtClean="0"/>
              <a:t>. </a:t>
            </a:r>
          </a:p>
          <a:p>
            <a:r>
              <a:rPr lang="en-IN" dirty="0" smtClean="0"/>
              <a:t>All of the various components of the computer communicate with the CPU through the chipset.</a:t>
            </a:r>
            <a:endParaRPr lang="en-IN" dirty="0"/>
          </a:p>
        </p:txBody>
      </p:sp>
    </p:spTree>
    <p:extLst>
      <p:ext uri="{BB962C8B-B14F-4D97-AF65-F5344CB8AC3E}">
        <p14:creationId xmlns:p14="http://schemas.microsoft.com/office/powerpoint/2010/main" val="1938043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Chipset Architecture</a:t>
            </a:r>
            <a:br>
              <a:rPr lang="en-IN" dirty="0"/>
            </a:br>
            <a:endParaRPr lang="en-IN" dirty="0"/>
          </a:p>
        </p:txBody>
      </p:sp>
      <p:sp>
        <p:nvSpPr>
          <p:cNvPr id="3" name="Content Placeholder 2"/>
          <p:cNvSpPr>
            <a:spLocks noGrp="1"/>
          </p:cNvSpPr>
          <p:nvPr>
            <p:ph idx="1"/>
          </p:nvPr>
        </p:nvSpPr>
        <p:spPr/>
        <p:txBody>
          <a:bodyPr/>
          <a:lstStyle/>
          <a:p>
            <a:r>
              <a:rPr lang="en-IN" dirty="0" smtClean="0"/>
              <a:t>Intel </a:t>
            </a:r>
            <a:r>
              <a:rPr lang="en-IN" dirty="0"/>
              <a:t>has used two different chipset architectures:</a:t>
            </a:r>
          </a:p>
          <a:p>
            <a:r>
              <a:rPr lang="en-IN" dirty="0" smtClean="0"/>
              <a:t> </a:t>
            </a:r>
            <a:r>
              <a:rPr lang="en-IN" dirty="0"/>
              <a:t>North/South bridge architecture</a:t>
            </a:r>
          </a:p>
          <a:p>
            <a:r>
              <a:rPr lang="en-IN" dirty="0" smtClean="0"/>
              <a:t> </a:t>
            </a:r>
            <a:r>
              <a:rPr lang="en-IN" dirty="0"/>
              <a:t>Hub architecture.</a:t>
            </a:r>
          </a:p>
          <a:p>
            <a:r>
              <a:rPr lang="en-IN" dirty="0"/>
              <a:t>All the chipsets introduced from the 800 series onwards, use the hub architecture.</a:t>
            </a:r>
          </a:p>
        </p:txBody>
      </p:sp>
    </p:spTree>
    <p:extLst>
      <p:ext uri="{BB962C8B-B14F-4D97-AF65-F5344CB8AC3E}">
        <p14:creationId xmlns:p14="http://schemas.microsoft.com/office/powerpoint/2010/main" val="1828081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257" y="620487"/>
            <a:ext cx="8142514" cy="5656894"/>
          </a:xfrm>
        </p:spPr>
      </p:pic>
    </p:spTree>
    <p:extLst>
      <p:ext uri="{BB962C8B-B14F-4D97-AF65-F5344CB8AC3E}">
        <p14:creationId xmlns:p14="http://schemas.microsoft.com/office/powerpoint/2010/main" val="3710833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a:t>
            </a:r>
            <a:r>
              <a:rPr lang="en-IN" dirty="0" err="1" smtClean="0"/>
              <a:t>northbridge</a:t>
            </a:r>
            <a:r>
              <a:rPr lang="en-IN" dirty="0" smtClean="0"/>
              <a:t> connects directly to the processor via the front side bus (FSB). </a:t>
            </a:r>
          </a:p>
          <a:p>
            <a:r>
              <a:rPr lang="en-IN" dirty="0" smtClean="0"/>
              <a:t>A memory controller is located on the </a:t>
            </a:r>
            <a:r>
              <a:rPr lang="en-IN" dirty="0" err="1" smtClean="0"/>
              <a:t>northbridge</a:t>
            </a:r>
            <a:r>
              <a:rPr lang="en-IN" dirty="0" smtClean="0"/>
              <a:t>, which gives the CPU fast access to the memory. </a:t>
            </a:r>
          </a:p>
          <a:p>
            <a:r>
              <a:rPr lang="en-IN" dirty="0" smtClean="0"/>
              <a:t>The </a:t>
            </a:r>
            <a:r>
              <a:rPr lang="en-IN" dirty="0" err="1" smtClean="0"/>
              <a:t>northbridge</a:t>
            </a:r>
            <a:r>
              <a:rPr lang="en-IN" dirty="0" smtClean="0"/>
              <a:t> also connects to the AGP or PCI Express bus and to the memory itself.</a:t>
            </a:r>
            <a:endParaRPr lang="en-IN" dirty="0"/>
          </a:p>
        </p:txBody>
      </p:sp>
    </p:spTree>
    <p:extLst>
      <p:ext uri="{BB962C8B-B14F-4D97-AF65-F5344CB8AC3E}">
        <p14:creationId xmlns:p14="http://schemas.microsoft.com/office/powerpoint/2010/main" val="3659473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3415" y="1827953"/>
            <a:ext cx="5539756" cy="4020111"/>
          </a:xfrm>
        </p:spPr>
      </p:pic>
    </p:spTree>
    <p:extLst>
      <p:ext uri="{BB962C8B-B14F-4D97-AF65-F5344CB8AC3E}">
        <p14:creationId xmlns:p14="http://schemas.microsoft.com/office/powerpoint/2010/main" val="3353954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D7BC4E-D1DC-4F61-8042-43AACD6DF498}"/>
</file>

<file path=customXml/itemProps2.xml><?xml version="1.0" encoding="utf-8"?>
<ds:datastoreItem xmlns:ds="http://schemas.openxmlformats.org/officeDocument/2006/customXml" ds:itemID="{59C42156-DAE4-41FA-9DA8-75D09EFCF8DF}"/>
</file>

<file path=customXml/itemProps3.xml><?xml version="1.0" encoding="utf-8"?>
<ds:datastoreItem xmlns:ds="http://schemas.openxmlformats.org/officeDocument/2006/customXml" ds:itemID="{115EE2FE-E6D9-490D-8F2D-FBD1C0BADFFB}"/>
</file>

<file path=docProps/app.xml><?xml version="1.0" encoding="utf-8"?>
<Properties xmlns="http://schemas.openxmlformats.org/officeDocument/2006/extended-properties" xmlns:vt="http://schemas.openxmlformats.org/officeDocument/2006/docPropsVTypes">
  <TotalTime>172</TotalTime>
  <Words>763</Words>
  <Application>Microsoft Office PowerPoint</Application>
  <PresentationFormat>Widescreen</PresentationFormat>
  <Paragraphs>42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Unit 3</vt:lpstr>
      <vt:lpstr>CHIPSET BASICS </vt:lpstr>
      <vt:lpstr>PowerPoint Presentation</vt:lpstr>
      <vt:lpstr>PowerPoint Presentation</vt:lpstr>
      <vt:lpstr>PowerPoint Presentation</vt:lpstr>
      <vt:lpstr>Chipset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Geetha Unnikrishnan</dc:creator>
  <cp:lastModifiedBy>Geetha Unnikrishnan</cp:lastModifiedBy>
  <cp:revision>30</cp:revision>
  <dcterms:created xsi:type="dcterms:W3CDTF">2022-02-21T10:33:19Z</dcterms:created>
  <dcterms:modified xsi:type="dcterms:W3CDTF">2022-03-05T10:24:19Z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