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A72-B1AB-4704-A339-A9C6D23F121D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125-92F9-4FB4-9488-F2C2A0F23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53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A72-B1AB-4704-A339-A9C6D23F121D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125-92F9-4FB4-9488-F2C2A0F23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1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A72-B1AB-4704-A339-A9C6D23F121D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125-92F9-4FB4-9488-F2C2A0F23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7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A72-B1AB-4704-A339-A9C6D23F121D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125-92F9-4FB4-9488-F2C2A0F23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9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A72-B1AB-4704-A339-A9C6D23F121D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125-92F9-4FB4-9488-F2C2A0F23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8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A72-B1AB-4704-A339-A9C6D23F121D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125-92F9-4FB4-9488-F2C2A0F23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04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A72-B1AB-4704-A339-A9C6D23F121D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125-92F9-4FB4-9488-F2C2A0F23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0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A72-B1AB-4704-A339-A9C6D23F121D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125-92F9-4FB4-9488-F2C2A0F23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A72-B1AB-4704-A339-A9C6D23F121D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125-92F9-4FB4-9488-F2C2A0F23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25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A72-B1AB-4704-A339-A9C6D23F121D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125-92F9-4FB4-9488-F2C2A0F23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42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A72-B1AB-4704-A339-A9C6D23F121D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125-92F9-4FB4-9488-F2C2A0F23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52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9A72-B1AB-4704-A339-A9C6D23F121D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7125-92F9-4FB4-9488-F2C2A0F23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1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84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Difference Between Northbridge and Southbridge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main difference between </a:t>
            </a:r>
            <a:r>
              <a:rPr lang="en-IN" dirty="0" err="1" smtClean="0"/>
              <a:t>northbridge</a:t>
            </a:r>
            <a:r>
              <a:rPr lang="en-IN" dirty="0" smtClean="0"/>
              <a:t> and </a:t>
            </a:r>
            <a:r>
              <a:rPr lang="en-IN" dirty="0" err="1" smtClean="0"/>
              <a:t>southbridge</a:t>
            </a:r>
            <a:r>
              <a:rPr lang="en-IN" dirty="0" smtClean="0"/>
              <a:t> is that the </a:t>
            </a:r>
            <a:r>
              <a:rPr lang="en-IN" dirty="0" err="1" smtClean="0"/>
              <a:t>northbridge</a:t>
            </a:r>
            <a:r>
              <a:rPr lang="en-IN" dirty="0" smtClean="0"/>
              <a:t> is a chip in the chipset of a motherboard that directly connects to the CPU while the </a:t>
            </a:r>
            <a:r>
              <a:rPr lang="en-IN" dirty="0" err="1" smtClean="0"/>
              <a:t>southbridge</a:t>
            </a:r>
            <a:r>
              <a:rPr lang="en-IN" dirty="0" smtClean="0"/>
              <a:t> is a chip in the chipset of a motherboard that does not directly connects to the CPU.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09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Modern computers are electronic devices that are designed to perform multiple tasks. </a:t>
            </a:r>
          </a:p>
          <a:p>
            <a:r>
              <a:rPr lang="en-IN" dirty="0" smtClean="0"/>
              <a:t>There are various components in a computer. The CPU or the processor manages the functionalities of the other components. </a:t>
            </a:r>
          </a:p>
          <a:p>
            <a:r>
              <a:rPr lang="en-IN" dirty="0" smtClean="0"/>
              <a:t>A motherboard is a Printed Circuit Board (PCB) that allows communication between various components of the system. 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A motherboard consists of a chipset. 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Northbridge and </a:t>
            </a:r>
            <a:r>
              <a:rPr lang="en-IN" dirty="0" err="1" smtClean="0">
                <a:solidFill>
                  <a:srgbClr val="0070C0"/>
                </a:solidFill>
              </a:rPr>
              <a:t>southbridge</a:t>
            </a:r>
            <a:r>
              <a:rPr lang="en-IN" dirty="0" smtClean="0">
                <a:solidFill>
                  <a:srgbClr val="0070C0"/>
                </a:solidFill>
              </a:rPr>
              <a:t> are two chips in that chipset.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 High-speed components are connected to the </a:t>
            </a:r>
            <a:r>
              <a:rPr lang="en-IN" dirty="0" err="1" smtClean="0">
                <a:solidFill>
                  <a:srgbClr val="0070C0"/>
                </a:solidFill>
              </a:rPr>
              <a:t>northbridge</a:t>
            </a:r>
            <a:r>
              <a:rPr lang="en-IN" dirty="0" smtClean="0">
                <a:solidFill>
                  <a:srgbClr val="0070C0"/>
                </a:solidFill>
              </a:rPr>
              <a:t> while lower speed components are connected to the </a:t>
            </a:r>
            <a:r>
              <a:rPr lang="en-IN" dirty="0" err="1" smtClean="0">
                <a:solidFill>
                  <a:srgbClr val="0070C0"/>
                </a:solidFill>
              </a:rPr>
              <a:t>southbridge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5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2" y="365126"/>
            <a:ext cx="6388874" cy="5727198"/>
          </a:xfrm>
        </p:spPr>
      </p:pic>
    </p:spTree>
    <p:extLst>
      <p:ext uri="{BB962C8B-B14F-4D97-AF65-F5344CB8AC3E}">
        <p14:creationId xmlns:p14="http://schemas.microsoft.com/office/powerpoint/2010/main" val="208245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3829" cy="1006475"/>
          </a:xfrm>
        </p:spPr>
        <p:txBody>
          <a:bodyPr/>
          <a:lstStyle/>
          <a:p>
            <a:r>
              <a:rPr lang="en-IN" dirty="0" smtClean="0"/>
              <a:t>Location of Northbridge and </a:t>
            </a:r>
            <a:r>
              <a:rPr lang="en-IN" dirty="0" err="1" smtClean="0"/>
              <a:t>southbridge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58" y="1690688"/>
            <a:ext cx="5834742" cy="4351338"/>
          </a:xfrm>
        </p:spPr>
      </p:pic>
    </p:spTree>
    <p:extLst>
      <p:ext uri="{BB962C8B-B14F-4D97-AF65-F5344CB8AC3E}">
        <p14:creationId xmlns:p14="http://schemas.microsoft.com/office/powerpoint/2010/main" val="294964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Connecting Components</a:t>
            </a:r>
          </a:p>
          <a:p>
            <a:r>
              <a:rPr lang="en-IN" dirty="0" smtClean="0"/>
              <a:t>Northbridge connects to the CPU, RAM, AGP, PCI Express slots and </a:t>
            </a:r>
            <a:r>
              <a:rPr lang="en-IN" dirty="0" err="1" smtClean="0"/>
              <a:t>southbridge</a:t>
            </a:r>
            <a:r>
              <a:rPr lang="en-IN" dirty="0" smtClean="0"/>
              <a:t>. </a:t>
            </a:r>
          </a:p>
          <a:p>
            <a:r>
              <a:rPr lang="en-IN" dirty="0" smtClean="0"/>
              <a:t>On the other hand, </a:t>
            </a:r>
            <a:r>
              <a:rPr lang="en-IN" dirty="0" err="1" smtClean="0"/>
              <a:t>southbridge</a:t>
            </a:r>
            <a:r>
              <a:rPr lang="en-IN" dirty="0" smtClean="0"/>
              <a:t> connects to the PCI bus slots, BIOS, SATA and IDE connectors, USB ports and </a:t>
            </a:r>
            <a:r>
              <a:rPr lang="en-IN" dirty="0" err="1" smtClean="0"/>
              <a:t>northbridge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Operating Speed</a:t>
            </a:r>
          </a:p>
          <a:p>
            <a:r>
              <a:rPr lang="en-IN" dirty="0" err="1" smtClean="0"/>
              <a:t>northbridge</a:t>
            </a:r>
            <a:r>
              <a:rPr lang="en-IN" dirty="0" smtClean="0"/>
              <a:t> operates faster than </a:t>
            </a:r>
            <a:r>
              <a:rPr lang="en-IN" dirty="0" err="1" smtClean="0"/>
              <a:t>southbridge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21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56" y="1027906"/>
            <a:ext cx="665253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1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D8A5F8-C1D9-40C4-B1BA-4DEE2AE676D5}"/>
</file>

<file path=customXml/itemProps2.xml><?xml version="1.0" encoding="utf-8"?>
<ds:datastoreItem xmlns:ds="http://schemas.openxmlformats.org/officeDocument/2006/customXml" ds:itemID="{F72CB0F1-2567-4FC2-8B96-823E990AE1AA}"/>
</file>

<file path=customXml/itemProps3.xml><?xml version="1.0" encoding="utf-8"?>
<ds:datastoreItem xmlns:ds="http://schemas.openxmlformats.org/officeDocument/2006/customXml" ds:itemID="{FEB1326F-7BC6-492F-BB00-22403EF0B4AF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Unit 3</vt:lpstr>
      <vt:lpstr>Difference Between Northbridge and Southbridge </vt:lpstr>
      <vt:lpstr>PowerPoint Presentation</vt:lpstr>
      <vt:lpstr>PowerPoint Presentation</vt:lpstr>
      <vt:lpstr>Location of Northbridge and southbridge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Geetha Unnikrishnan</dc:creator>
  <cp:lastModifiedBy>Geetha Unnikrishnan</cp:lastModifiedBy>
  <cp:revision>13</cp:revision>
  <dcterms:created xsi:type="dcterms:W3CDTF">2022-03-05T10:02:29Z</dcterms:created>
  <dcterms:modified xsi:type="dcterms:W3CDTF">2022-03-05T10:30:18Z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