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70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97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6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97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38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2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8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3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BBE9-CC42-4F41-87B3-7CD5864687E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6235-3F93-46A1-BBC0-AEBB0BF05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7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Unit3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33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Intel Chipset 915 G Features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dual-channel DDR main memory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PCI-Express interface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It provides revolutionary graphics experience with Intel® Media Accelerator 900 Technology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Serial-ATA interface for improving storage performance.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13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371" y="228600"/>
            <a:ext cx="10613572" cy="64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4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61171" cy="701675"/>
          </a:xfrm>
        </p:spPr>
        <p:txBody>
          <a:bodyPr/>
          <a:lstStyle/>
          <a:p>
            <a:r>
              <a:rPr lang="en-IN" dirty="0" smtClean="0"/>
              <a:t>Intel Chipset 945 G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" y="1273629"/>
            <a:ext cx="7881257" cy="4903334"/>
          </a:xfrm>
        </p:spPr>
      </p:pic>
    </p:spTree>
    <p:extLst>
      <p:ext uri="{BB962C8B-B14F-4D97-AF65-F5344CB8AC3E}">
        <p14:creationId xmlns:p14="http://schemas.microsoft.com/office/powerpoint/2010/main" val="121176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A47BB0-6CCE-410C-9F44-F1CA4D512432}"/>
</file>

<file path=customXml/itemProps2.xml><?xml version="1.0" encoding="utf-8"?>
<ds:datastoreItem xmlns:ds="http://schemas.openxmlformats.org/officeDocument/2006/customXml" ds:itemID="{757D62AE-9C2E-4A0F-BC27-A351678EAB51}"/>
</file>

<file path=customXml/itemProps3.xml><?xml version="1.0" encoding="utf-8"?>
<ds:datastoreItem xmlns:ds="http://schemas.openxmlformats.org/officeDocument/2006/customXml" ds:itemID="{E51AFEA8-2062-40A5-B6BA-44E14FC6A57F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Unit3 </vt:lpstr>
      <vt:lpstr>Intel Chipset 915 G Features  </vt:lpstr>
      <vt:lpstr>PowerPoint Presentation</vt:lpstr>
      <vt:lpstr>Intel Chipset 945 G architecture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Unit3 </dc:title>
  <dc:creator>Geetha Unnikrishnan</dc:creator>
  <cp:lastModifiedBy>Geetha Unnikrishnan</cp:lastModifiedBy>
  <cp:revision>14</cp:revision>
  <dcterms:created xsi:type="dcterms:W3CDTF">2022-03-05T10:31:14Z</dcterms:created>
  <dcterms:modified xsi:type="dcterms:W3CDTF">2022-03-05T11:00:51Z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