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2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7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0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5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8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9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4FA0-0AC1-49D3-B0B5-7858FA1D8E79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5DEC-2DC0-4D46-9003-18AD30987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6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72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major example of a software diagnostic tool is a type of program that is used on a majority of computers today, the anti-virus program. </a:t>
            </a:r>
          </a:p>
          <a:p>
            <a:r>
              <a:rPr lang="en-IN" dirty="0" smtClean="0"/>
              <a:t>This is a type of tool that is used to continuously monitor a computer system for viruses and other computer problems, and attempt to fix them should they arise. </a:t>
            </a:r>
          </a:p>
          <a:p>
            <a:r>
              <a:rPr lang="en-IN" dirty="0" smtClean="0"/>
              <a:t>Anti-spyware programs are similar and will diagnose computers to check if they have any unwanted programs on them that were designed mainly to cause harm.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08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more computer software diagnostic tools are built to test and regulate many aspects of a computer system. </a:t>
            </a:r>
          </a:p>
          <a:p>
            <a:r>
              <a:rPr lang="en-IN" dirty="0" smtClean="0"/>
              <a:t>Some, for example, will monitor the temperature of various hardware components and let the user know when they have become too hot, or increase various fan speeds to compensate. </a:t>
            </a:r>
          </a:p>
          <a:p>
            <a:r>
              <a:rPr lang="en-IN" dirty="0" smtClean="0"/>
              <a:t>Many similar diagnostic tools are running on computers from the time they boot until they are shut down, and many of these are referred to as computer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8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other system monitoring software tools can check for errors in hard drives, RAM, system registries, and more. </a:t>
            </a:r>
          </a:p>
          <a:p>
            <a:r>
              <a:rPr lang="en-IN" dirty="0" smtClean="0"/>
              <a:t>When a computer that isn't working needs to be tested with software, it is often run from an outside computer, such as a laptop. </a:t>
            </a:r>
          </a:p>
          <a:p>
            <a:r>
              <a:rPr lang="en-IN" dirty="0" smtClean="0"/>
              <a:t>A repair technician's laptop is typically loaded with many of these diagnostic tools, so that the diagnosing computer can itself be a diagnostic tool.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45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wide range of diagnostic tools are necessary to diagnose and repair computer problems. </a:t>
            </a:r>
          </a:p>
          <a:p>
            <a:r>
              <a:rPr lang="en-IN" dirty="0" smtClean="0"/>
              <a:t>Diagnostic tools are divided into two major types, hardware and software. </a:t>
            </a:r>
          </a:p>
          <a:p>
            <a:r>
              <a:rPr lang="en-IN" dirty="0" smtClean="0"/>
              <a:t>Hardware diagnostic tools are generally physical devices that are designed to determine the conditions of various computer hardware components. </a:t>
            </a:r>
          </a:p>
        </p:txBody>
      </p:sp>
    </p:spTree>
    <p:extLst>
      <p:ext uri="{BB962C8B-B14F-4D97-AF65-F5344CB8AC3E}">
        <p14:creationId xmlns:p14="http://schemas.microsoft.com/office/powerpoint/2010/main" val="41665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diagnostic tools are computer programs that are used, either in or outside of a system, to determine the causes of software and hardware malfunctions within computer software and hardware. </a:t>
            </a:r>
          </a:p>
          <a:p>
            <a:r>
              <a:rPr lang="en-IN" dirty="0" smtClean="0"/>
              <a:t>Both software and hardware tools must often be used in diagnosing and repairing computers.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30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Diagnostic tools help computer repair workers find and fix problems.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51" y="1836776"/>
            <a:ext cx="8032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power supply tester is a hardware diagnostic tool that is used to determine whether a computer's power supply is working correctly. </a:t>
            </a:r>
          </a:p>
          <a:p>
            <a:r>
              <a:rPr lang="en-IN" dirty="0" smtClean="0"/>
              <a:t>There are different types that not only work in different ways, but are sometimes built only for specific kinds of power supplies. </a:t>
            </a:r>
          </a:p>
          <a:p>
            <a:r>
              <a:rPr lang="en-IN" dirty="0" smtClean="0"/>
              <a:t>By plugging the tester directly into the power supply, the user can test computer power supplies and diagnose specific faults, usually via an LCD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89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Many computer software diagnostic tools are built to test and regulate computer systems.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722" y="1825625"/>
            <a:ext cx="7620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Another hardware diagnostic tool is the POST (power-on self test) card, or BIOS (basic input-output system) POST card. </a:t>
            </a:r>
          </a:p>
          <a:p>
            <a:r>
              <a:rPr lang="en-IN" dirty="0" smtClean="0"/>
              <a:t>These are used mainly to figure out why a computer is not booting up. The user can plug the card into a computer's expansion slot, through which it receives a two-digit error code from the BIOS of the computer. </a:t>
            </a:r>
          </a:p>
          <a:p>
            <a:r>
              <a:rPr lang="en-IN" dirty="0" smtClean="0"/>
              <a:t>These tools will not work if the BIOS of the computer is non functional.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4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Loop-back plugs, or adapters, are another type of hardware tool. </a:t>
            </a:r>
          </a:p>
          <a:p>
            <a:r>
              <a:rPr lang="en-IN" dirty="0" smtClean="0"/>
              <a:t>These simple devices are plugs that are designed for many of a computer's specific ports. </a:t>
            </a:r>
          </a:p>
          <a:p>
            <a:r>
              <a:rPr lang="en-IN" dirty="0" smtClean="0"/>
              <a:t>When plugged in, they will output simple electronic signals that the user can decode to find various computer bugs while running electronic tests. </a:t>
            </a:r>
          </a:p>
          <a:p>
            <a:r>
              <a:rPr lang="en-IN" dirty="0" smtClean="0"/>
              <a:t>Many more specialized hardware tools exists, some of which only work with only certain computer systems.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32" y="1825625"/>
            <a:ext cx="7228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856FE3-5993-4E42-990B-6CC4D4AF86DC}"/>
</file>

<file path=customXml/itemProps2.xml><?xml version="1.0" encoding="utf-8"?>
<ds:datastoreItem xmlns:ds="http://schemas.openxmlformats.org/officeDocument/2006/customXml" ds:itemID="{040F80FB-107A-44B2-855F-DA2CF398624B}"/>
</file>

<file path=customXml/itemProps3.xml><?xml version="1.0" encoding="utf-8"?>
<ds:datastoreItem xmlns:ds="http://schemas.openxmlformats.org/officeDocument/2006/customXml" ds:itemID="{2F8E208A-1F07-43D8-9F08-C57580B54D40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592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5</vt:lpstr>
      <vt:lpstr>PowerPoint Presentation</vt:lpstr>
      <vt:lpstr>PowerPoint Presentation</vt:lpstr>
      <vt:lpstr>Diagnostic tools help computer repair workers find and fix problems.</vt:lpstr>
      <vt:lpstr>PowerPoint Presentation</vt:lpstr>
      <vt:lpstr>Many computer software diagnostic tools are built to test and regulate computer systems.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Geetha Unnikrishnan</dc:creator>
  <cp:lastModifiedBy>Geetha Unnikrishnan</cp:lastModifiedBy>
  <cp:revision>9</cp:revision>
  <dcterms:created xsi:type="dcterms:W3CDTF">2022-05-12T09:32:08Z</dcterms:created>
  <dcterms:modified xsi:type="dcterms:W3CDTF">2022-05-12T09:50:07Z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