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4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58"/>
  </p:notesMasterIdLst>
  <p:sldIdLst>
    <p:sldId id="886" r:id="rId4"/>
    <p:sldId id="834" r:id="rId5"/>
    <p:sldId id="835" r:id="rId6"/>
    <p:sldId id="535" r:id="rId7"/>
    <p:sldId id="838" r:id="rId8"/>
    <p:sldId id="839" r:id="rId9"/>
    <p:sldId id="876" r:id="rId10"/>
    <p:sldId id="882" r:id="rId11"/>
    <p:sldId id="840" r:id="rId12"/>
    <p:sldId id="877" r:id="rId13"/>
    <p:sldId id="865" r:id="rId14"/>
    <p:sldId id="878" r:id="rId15"/>
    <p:sldId id="883" r:id="rId16"/>
    <p:sldId id="841" r:id="rId17"/>
    <p:sldId id="866" r:id="rId18"/>
    <p:sldId id="842" r:id="rId19"/>
    <p:sldId id="884" r:id="rId20"/>
    <p:sldId id="885" r:id="rId21"/>
    <p:sldId id="843" r:id="rId22"/>
    <p:sldId id="844" r:id="rId23"/>
    <p:sldId id="845" r:id="rId24"/>
    <p:sldId id="846" r:id="rId25"/>
    <p:sldId id="847" r:id="rId26"/>
    <p:sldId id="848" r:id="rId27"/>
    <p:sldId id="880" r:id="rId28"/>
    <p:sldId id="849" r:id="rId29"/>
    <p:sldId id="850" r:id="rId30"/>
    <p:sldId id="851" r:id="rId31"/>
    <p:sldId id="867" r:id="rId32"/>
    <p:sldId id="868" r:id="rId33"/>
    <p:sldId id="852" r:id="rId34"/>
    <p:sldId id="836" r:id="rId35"/>
    <p:sldId id="853" r:id="rId36"/>
    <p:sldId id="854" r:id="rId37"/>
    <p:sldId id="855" r:id="rId38"/>
    <p:sldId id="837" r:id="rId39"/>
    <p:sldId id="869" r:id="rId40"/>
    <p:sldId id="856" r:id="rId41"/>
    <p:sldId id="870" r:id="rId42"/>
    <p:sldId id="857" r:id="rId43"/>
    <p:sldId id="871" r:id="rId44"/>
    <p:sldId id="872" r:id="rId45"/>
    <p:sldId id="858" r:id="rId46"/>
    <p:sldId id="859" r:id="rId47"/>
    <p:sldId id="860" r:id="rId48"/>
    <p:sldId id="861" r:id="rId49"/>
    <p:sldId id="862" r:id="rId50"/>
    <p:sldId id="863" r:id="rId51"/>
    <p:sldId id="864" r:id="rId52"/>
    <p:sldId id="873" r:id="rId53"/>
    <p:sldId id="833" r:id="rId54"/>
    <p:sldId id="874" r:id="rId55"/>
    <p:sldId id="875" r:id="rId56"/>
    <p:sldId id="881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1027" y="-1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57342665-79E2-B041-1705-83D8E73294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721D0F3F-FCAD-7CDF-01CE-0E85F6429C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4" name="Rectangle 4">
            <a:extLst>
              <a:ext uri="{FF2B5EF4-FFF2-40B4-BE49-F238E27FC236}">
                <a16:creationId xmlns:a16="http://schemas.microsoft.com/office/drawing/2014/main" id="{D40E1CBD-5E65-B76A-184C-C115EC31918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65" name="Rectangle 5">
            <a:extLst>
              <a:ext uri="{FF2B5EF4-FFF2-40B4-BE49-F238E27FC236}">
                <a16:creationId xmlns:a16="http://schemas.microsoft.com/office/drawing/2014/main" id="{3622B944-DB68-FAF5-89D0-ADCC5105D2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B246F069-7AD5-67F6-536F-837B09A3BB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7" name="Rectangle 7">
            <a:extLst>
              <a:ext uri="{FF2B5EF4-FFF2-40B4-BE49-F238E27FC236}">
                <a16:creationId xmlns:a16="http://schemas.microsoft.com/office/drawing/2014/main" id="{FABB107F-4E7B-A2F3-CDAB-7E0484715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0A33F3F3-7D2F-4558-97D6-3329BAA5FE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514402-14A8-9F27-4760-63C3AC2D7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83F7C-E5F7-49B7-9A95-4BDC4013D94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83746" name="Rectangle 2">
            <a:extLst>
              <a:ext uri="{FF2B5EF4-FFF2-40B4-BE49-F238E27FC236}">
                <a16:creationId xmlns:a16="http://schemas.microsoft.com/office/drawing/2014/main" id="{7413576F-1B27-6F12-8990-86C195E62F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>
            <a:extLst>
              <a:ext uri="{FF2B5EF4-FFF2-40B4-BE49-F238E27FC236}">
                <a16:creationId xmlns:a16="http://schemas.microsoft.com/office/drawing/2014/main" id="{46C0613F-2FE0-BC0D-EE66-6E87F2300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C998B2-A284-A5AA-8CAD-575DA8D64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BB1EF-5A95-4917-B6B5-2958BE685F1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65314" name="Rectangle 2">
            <a:extLst>
              <a:ext uri="{FF2B5EF4-FFF2-40B4-BE49-F238E27FC236}">
                <a16:creationId xmlns:a16="http://schemas.microsoft.com/office/drawing/2014/main" id="{E62C0B4A-D055-3E66-D4F1-F2045BDC45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>
            <a:extLst>
              <a:ext uri="{FF2B5EF4-FFF2-40B4-BE49-F238E27FC236}">
                <a16:creationId xmlns:a16="http://schemas.microsoft.com/office/drawing/2014/main" id="{430FC056-41B8-FDE4-1357-DF2A0B854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DB60A9-5C11-EC37-5799-64D7445DE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9D57-CAF5-4659-AD1D-D119248F852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40738" name="Rectangle 2">
            <a:extLst>
              <a:ext uri="{FF2B5EF4-FFF2-40B4-BE49-F238E27FC236}">
                <a16:creationId xmlns:a16="http://schemas.microsoft.com/office/drawing/2014/main" id="{E4FDF4E8-9B7F-D348-5183-B6BC5BBA50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>
            <a:extLst>
              <a:ext uri="{FF2B5EF4-FFF2-40B4-BE49-F238E27FC236}">
                <a16:creationId xmlns:a16="http://schemas.microsoft.com/office/drawing/2014/main" id="{52E62B4A-35D2-4B9A-AE6F-46455C7A3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7F9612-C10A-2527-585A-65C577132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5EBBF-35CD-4C74-99A4-B1F6BC5654C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67362" name="Rectangle 2">
            <a:extLst>
              <a:ext uri="{FF2B5EF4-FFF2-40B4-BE49-F238E27FC236}">
                <a16:creationId xmlns:a16="http://schemas.microsoft.com/office/drawing/2014/main" id="{44FA66CF-F23B-2772-4564-73C76F873F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>
            <a:extLst>
              <a:ext uri="{FF2B5EF4-FFF2-40B4-BE49-F238E27FC236}">
                <a16:creationId xmlns:a16="http://schemas.microsoft.com/office/drawing/2014/main" id="{97640D73-7CC3-64EC-AFF2-7F9C22AE1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EF51B2-A4A4-32E5-F11B-3758947E7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23BAC-22CC-4B5B-8B16-D548CB65E83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77602" name="Rectangle 2">
            <a:extLst>
              <a:ext uri="{FF2B5EF4-FFF2-40B4-BE49-F238E27FC236}">
                <a16:creationId xmlns:a16="http://schemas.microsoft.com/office/drawing/2014/main" id="{86EBFB12-B88F-0020-6BC1-9465A80B2D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>
            <a:extLst>
              <a:ext uri="{FF2B5EF4-FFF2-40B4-BE49-F238E27FC236}">
                <a16:creationId xmlns:a16="http://schemas.microsoft.com/office/drawing/2014/main" id="{C3CE4B67-DAF3-896E-1EA1-0585D6554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5223A3-8F31-E0BE-5589-9164AE437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4CE3B-029A-4A83-B3FE-A65D0F640BB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8588E705-6C4F-46D9-0304-E10918DD71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8FF2D165-7D07-61BD-13E6-35C365839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6807DB-C447-41D8-693C-E9D3FC06C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C98AD-67ED-49AF-A4AF-6D1DB92068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42786" name="Rectangle 2">
            <a:extLst>
              <a:ext uri="{FF2B5EF4-FFF2-40B4-BE49-F238E27FC236}">
                <a16:creationId xmlns:a16="http://schemas.microsoft.com/office/drawing/2014/main" id="{EE4CF590-3501-DDE8-5575-BEEFBFBCB3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>
            <a:extLst>
              <a:ext uri="{FF2B5EF4-FFF2-40B4-BE49-F238E27FC236}">
                <a16:creationId xmlns:a16="http://schemas.microsoft.com/office/drawing/2014/main" id="{BA0C0DA0-85AF-114A-950F-B33FF05B4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8B9FE7-4F8E-A832-1D74-CCC705088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99B3A-81BE-492C-A447-4AC094A9B28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702DCABD-705F-0637-BF55-066E01F53B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2F64DF68-8E5E-9960-000D-52D511BD5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D79640-51C9-4EBA-EF9A-9ACE03D4C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17EAF-9E1A-48BD-92C7-D82EFC29731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79650" name="Rectangle 2">
            <a:extLst>
              <a:ext uri="{FF2B5EF4-FFF2-40B4-BE49-F238E27FC236}">
                <a16:creationId xmlns:a16="http://schemas.microsoft.com/office/drawing/2014/main" id="{27BCF61A-5716-705C-A4BF-7CFB0FFB5D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>
            <a:extLst>
              <a:ext uri="{FF2B5EF4-FFF2-40B4-BE49-F238E27FC236}">
                <a16:creationId xmlns:a16="http://schemas.microsoft.com/office/drawing/2014/main" id="{4DEC5362-FB04-2547-C4C2-7D80497D9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162DDB-2F50-4AC2-2933-88D47C27B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3198A-571C-4929-9BCA-89626F5FBEF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81698" name="Rectangle 2">
            <a:extLst>
              <a:ext uri="{FF2B5EF4-FFF2-40B4-BE49-F238E27FC236}">
                <a16:creationId xmlns:a16="http://schemas.microsoft.com/office/drawing/2014/main" id="{F56C0D66-DDC1-38FE-779E-0D51EF0DA1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>
            <a:extLst>
              <a:ext uri="{FF2B5EF4-FFF2-40B4-BE49-F238E27FC236}">
                <a16:creationId xmlns:a16="http://schemas.microsoft.com/office/drawing/2014/main" id="{ED3982F6-A23A-CE7A-5801-2FFB60D53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92B23A-4834-DAB9-C95E-1D8EEF4E1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AC98A-5B11-428E-ADFE-517BB500DF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7939745C-36CF-7F48-E2F8-9FB879ED0E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309B290C-D822-34B0-DF72-069E4A576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5B4FE7-AB42-3BA3-8010-1B652D53A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458AB-D1BE-4EEA-BDE4-1497FA9FE60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3187AECF-CE61-FD0A-CDCA-E55A1102C0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BD3478E7-E9FF-F9AE-789D-27F8C672B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A3371D-C358-91AE-B0C8-9682304EC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C55CA-0DF9-43BE-9226-240BC3CAB00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77CEC127-23DF-9F82-3BEF-1C6BF69689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11F9BE4F-848F-226D-388B-25D97474E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D8363A-4978-3607-A08D-C13C772A2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B8F3B-1F61-48BC-8AC7-A905CC574C2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12316A4D-3B2B-3C42-46A1-3CB03B6A7C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05099CA9-4578-49C4-EEC6-49FEAB408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E89B09B-4B06-41AB-2C6E-71FA05B0B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5D3B6-FAB8-42BF-A1F3-1E4D04527A1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1826" name="Rectangle 2">
            <a:extLst>
              <a:ext uri="{FF2B5EF4-FFF2-40B4-BE49-F238E27FC236}">
                <a16:creationId xmlns:a16="http://schemas.microsoft.com/office/drawing/2014/main" id="{478D3475-96E5-860D-4EAA-A39F6CEDCF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8DCB8739-0A5C-A4AB-B3B0-942981801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B0A9C5-D5AA-3145-A071-060FEB34D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38515-0E03-4A83-B166-06F78B13CDA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773ABD61-260A-9CF3-4657-2DDBAD1AA9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48DF3FF0-BF40-D916-BDBC-19E3F4738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A53DE8-CD18-8C35-33A6-55872AB00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56BFD-D6EE-4111-8B1E-9F223EB8533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A80BFF50-5BD7-6BD3-602E-C6C98E6A8B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82BE0426-602D-0B99-B676-4EE60C992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DF40233-D624-804B-F042-FCA9BA1AF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12CB4-4EF3-4709-8048-8A34EF3F1A5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:a16="http://schemas.microsoft.com/office/drawing/2014/main" id="{A5A24690-9A5F-050F-BEBF-876579220B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F62C6E13-BEA9-77A2-B624-8359748EF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8EACD4D-61B1-3D1E-47E9-A88236C97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19443-FA3D-4F7B-A407-DC28D9973E5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0B6EC399-A3CB-A105-3E67-E941C5D716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2C329EE9-B23E-AE80-A671-7CE957047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6F9087-2A5D-27FB-BD47-5AE36D258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6244-D932-4E7B-9DBF-F09D76D21A4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44171267-FE77-DB8D-957C-97669508DD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D4B53D04-3DF9-06D8-0552-B2605AA4D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A8612D-953D-5724-3EFE-069EAA715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E451B3-8A6B-469E-A1FC-2D38EC344E8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96C0C3C8-AD97-A716-E17A-E0B92110E9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44088A0A-6B8F-672A-8D2C-2E95543C3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B95C21-561C-3BF3-F5BB-465042A7D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BED26-2A21-4877-AF5B-C81BF18CCA0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A0433EAE-572B-BFD0-F311-FAFA60670E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E9193E38-4F58-54D7-0C42-35E7A3E95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C1859C-1F62-94D9-3BF6-FFB848FC1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B938E-0D87-43C8-A7E8-A0AA518B0E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8A5D8685-F936-367A-FF42-FD82E96D9A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6EAA762E-07AF-D1BA-2A74-B900343A6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4D2793-BC55-BD6C-0E4F-9B2BBFD27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9603D-F156-473B-BCDB-2F434B9D4BA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5F7EFFDF-F722-123C-075F-DCC433DF7F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0ECD8739-D3AB-BC1E-21D7-4C1DF6F4E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E03C87-F581-1B49-48DC-F5B81AF79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CCAAE-504B-40BE-9FF2-EF22018BEDA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16A71BFE-CE81-6973-700C-E46E63CE64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E3EAC32B-D07D-E260-A611-F0797D1A7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320A2-8E25-F155-236B-0E0D4CA00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FC676-B0A6-4EF7-97E5-B92DAECF8AF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7B748ADD-F65E-5CE5-6112-87DF24E49F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641119C2-7D63-74AF-B48A-946331D0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76AC5E-0D29-B763-E1B5-98DCD80A3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E1D4B-4053-4213-B273-65C4EA17AAE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55737B86-FFDE-6E7E-394E-C81CF2417A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>
            <a:extLst>
              <a:ext uri="{FF2B5EF4-FFF2-40B4-BE49-F238E27FC236}">
                <a16:creationId xmlns:a16="http://schemas.microsoft.com/office/drawing/2014/main" id="{E33D13EC-4764-47DB-273D-628F25219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D83A77-1073-4ED1-3948-16D2769F6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5ED673-9108-431A-90FC-2F0B7388705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18210" name="Rectangle 2">
            <a:extLst>
              <a:ext uri="{FF2B5EF4-FFF2-40B4-BE49-F238E27FC236}">
                <a16:creationId xmlns:a16="http://schemas.microsoft.com/office/drawing/2014/main" id="{56D5EC48-A3A8-19F0-C22F-F7EA1B69E9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>
            <a:extLst>
              <a:ext uri="{FF2B5EF4-FFF2-40B4-BE49-F238E27FC236}">
                <a16:creationId xmlns:a16="http://schemas.microsoft.com/office/drawing/2014/main" id="{2578A170-5967-8473-698A-F60198A20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FD0EE5-1B4D-7292-7D67-ACD9165E1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05060-AF3D-490B-A744-33E24E15023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A2A51B41-8BDF-2AC6-CE0A-EEF1B50D0B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F5A8CE98-5CEC-3DE7-C3B8-A846E2EB8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9298B8-72DB-A1E3-98D8-7C7B6D338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842EB-2A90-4381-8D73-C51439B482B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02246A59-F676-B721-4938-4DFBF2C2F6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2AC86712-C786-E5DD-B6A7-9A52B6C73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DF5DF9-5EBC-022F-4E19-E9C9954E7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D4B39-F2FC-4A46-A0D1-8F85D377B15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6B50BA32-FB44-02AE-4E94-4A5F56514B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>
            <a:extLst>
              <a:ext uri="{FF2B5EF4-FFF2-40B4-BE49-F238E27FC236}">
                <a16:creationId xmlns:a16="http://schemas.microsoft.com/office/drawing/2014/main" id="{B98ACEFC-34CC-81A9-924C-E2B3572CA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E76400-1BFE-7450-F034-C79DFFF73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91A11-31CA-4399-834A-ADF406476F4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9C4198B5-1885-9265-39EB-2B33032EBD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7926CFF8-6080-2A11-2240-4FFE4A08C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875400-97E9-8D18-5886-8D83B118C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4551E-5C76-4984-8247-220B716A23E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5A3FA399-D3D8-0CBD-92B2-6E7B99BE43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285BE689-AE60-17EF-8F92-F5CD3A85E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31DA0E-42C9-3C33-B25B-0D84EDCF2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D62EF-8B5A-447F-B86A-090F54DC76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D0563CA1-3D6E-9BC4-0BBB-30A33DEB5C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0EF3F570-4CBC-AF2C-BF17-4211E56F3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C127DD-C4E9-1231-24E4-A43CF7999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1A562-39F7-4619-9D7B-8EB8898076E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24354" name="Rectangle 2">
            <a:extLst>
              <a:ext uri="{FF2B5EF4-FFF2-40B4-BE49-F238E27FC236}">
                <a16:creationId xmlns:a16="http://schemas.microsoft.com/office/drawing/2014/main" id="{CEEB62BD-38B3-52D5-01B4-A0E5009000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C7A39A01-6A41-58F3-3F71-ED357D273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00CC99-3EB8-775E-3C6A-5146F61B8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A921-EBC2-435B-BCC9-10A323B9FA8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5D9926E5-86DF-8112-EBD3-DEFC36E7BF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6B165F29-0D19-857B-8777-60D48842B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7059906-04B6-0786-0897-75CCAE7CF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6CA60-FAD0-4789-A47D-200F9CE5A5C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135278AF-A60C-E95C-EA23-C70457B339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6167E870-C41E-6C66-125B-365B1F032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48C08B-3BF7-0294-A5C3-6A4AE9F39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17C22-17FC-4352-AA20-247F28F1EF7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02" name="Rectangle 2">
            <a:extLst>
              <a:ext uri="{FF2B5EF4-FFF2-40B4-BE49-F238E27FC236}">
                <a16:creationId xmlns:a16="http://schemas.microsoft.com/office/drawing/2014/main" id="{06B325F1-B823-7010-1EDD-F21948124A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5B287740-1BBF-18DD-D288-E422DA4C2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9E74D5-E70C-EB55-DB89-27BFB1F5B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1B43F-32EB-4C0B-9E8E-C4FF18889C6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28450" name="Rectangle 2">
            <a:extLst>
              <a:ext uri="{FF2B5EF4-FFF2-40B4-BE49-F238E27FC236}">
                <a16:creationId xmlns:a16="http://schemas.microsoft.com/office/drawing/2014/main" id="{C0E0CF9A-0B2F-085D-96E9-396C1BB0CB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>
            <a:extLst>
              <a:ext uri="{FF2B5EF4-FFF2-40B4-BE49-F238E27FC236}">
                <a16:creationId xmlns:a16="http://schemas.microsoft.com/office/drawing/2014/main" id="{57AEABA8-3287-DFBA-B62F-745711259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AE6592-1BEC-795C-8C04-4F5D3C6AC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89980-82B9-4B42-9180-4BD0067D0D5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30498" name="Rectangle 2">
            <a:extLst>
              <a:ext uri="{FF2B5EF4-FFF2-40B4-BE49-F238E27FC236}">
                <a16:creationId xmlns:a16="http://schemas.microsoft.com/office/drawing/2014/main" id="{EBFB32D5-1E46-2B38-9769-7A005A18BE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>
            <a:extLst>
              <a:ext uri="{FF2B5EF4-FFF2-40B4-BE49-F238E27FC236}">
                <a16:creationId xmlns:a16="http://schemas.microsoft.com/office/drawing/2014/main" id="{6FBBF472-EF6B-254D-DEA8-605A94776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CE63ED-416A-8A1C-C58D-ADB0D0138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AFA4A-24E1-45E9-B8A3-D5C713C7522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32546" name="Rectangle 2">
            <a:extLst>
              <a:ext uri="{FF2B5EF4-FFF2-40B4-BE49-F238E27FC236}">
                <a16:creationId xmlns:a16="http://schemas.microsoft.com/office/drawing/2014/main" id="{AB1DFE8E-7B34-CE3D-81BC-8DA9710EF4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>
            <a:extLst>
              <a:ext uri="{FF2B5EF4-FFF2-40B4-BE49-F238E27FC236}">
                <a16:creationId xmlns:a16="http://schemas.microsoft.com/office/drawing/2014/main" id="{D2DBCF08-8173-F073-F953-02FD9C9FD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93C8CE-C72C-0884-F345-CA1030CD0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AE4EF-45DF-4556-8A16-ACC0DAAD1A7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34594" name="Rectangle 2">
            <a:extLst>
              <a:ext uri="{FF2B5EF4-FFF2-40B4-BE49-F238E27FC236}">
                <a16:creationId xmlns:a16="http://schemas.microsoft.com/office/drawing/2014/main" id="{D3B9D5F6-AEB8-CB27-DF0C-1B71D396BA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>
            <a:extLst>
              <a:ext uri="{FF2B5EF4-FFF2-40B4-BE49-F238E27FC236}">
                <a16:creationId xmlns:a16="http://schemas.microsoft.com/office/drawing/2014/main" id="{9C6B33CB-08EA-01D3-DB62-8C0C8218F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38FBB0-9BB8-DF4A-3DFE-7667D0E97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1C1E2-5D3E-4C7F-9550-C5EEC7FBE3D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36642" name="Rectangle 2">
            <a:extLst>
              <a:ext uri="{FF2B5EF4-FFF2-40B4-BE49-F238E27FC236}">
                <a16:creationId xmlns:a16="http://schemas.microsoft.com/office/drawing/2014/main" id="{CABB963D-B832-B864-F98C-CFE11FB26D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>
            <a:extLst>
              <a:ext uri="{FF2B5EF4-FFF2-40B4-BE49-F238E27FC236}">
                <a16:creationId xmlns:a16="http://schemas.microsoft.com/office/drawing/2014/main" id="{57229AEB-5A06-C22A-67D7-3246A0762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3B9637-36B8-07CC-EF96-901CE3167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AEBF4-CC76-4436-800D-B5E062A5DEA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38690" name="Rectangle 2">
            <a:extLst>
              <a:ext uri="{FF2B5EF4-FFF2-40B4-BE49-F238E27FC236}">
                <a16:creationId xmlns:a16="http://schemas.microsoft.com/office/drawing/2014/main" id="{63F16E39-05DD-B0E4-467D-5B72C7028B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>
            <a:extLst>
              <a:ext uri="{FF2B5EF4-FFF2-40B4-BE49-F238E27FC236}">
                <a16:creationId xmlns:a16="http://schemas.microsoft.com/office/drawing/2014/main" id="{6DEF3D3D-ACC0-E594-7DE6-B125A894D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AA6D8F-C158-B13A-506A-42D078C21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5D7FC0-8038-4FC1-B963-C71885665E9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07AA53ED-29B8-7463-5280-B195597DA6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C4FDC13D-3DC0-2F59-0601-91A9262C5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FE85E9-03B0-C8AD-AD4A-A0CC1299A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23339-8162-4A7A-9F65-3B7E5DD8ABF3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57122" name="Rectangle 2">
            <a:extLst>
              <a:ext uri="{FF2B5EF4-FFF2-40B4-BE49-F238E27FC236}">
                <a16:creationId xmlns:a16="http://schemas.microsoft.com/office/drawing/2014/main" id="{93AE6DA0-A58E-3CAA-974E-B9F12D56D5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>
            <a:extLst>
              <a:ext uri="{FF2B5EF4-FFF2-40B4-BE49-F238E27FC236}">
                <a16:creationId xmlns:a16="http://schemas.microsoft.com/office/drawing/2014/main" id="{DF4010A2-81D7-6913-DE5B-1A892544D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706072B-58B4-A829-B808-E59429677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C91EA-389A-4A34-97A3-253C11CDBD9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58818" name="Rectangle 2">
            <a:extLst>
              <a:ext uri="{FF2B5EF4-FFF2-40B4-BE49-F238E27FC236}">
                <a16:creationId xmlns:a16="http://schemas.microsoft.com/office/drawing/2014/main" id="{92037E8B-D847-FF8B-A5D8-3C8E6253F5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5820DEC3-6293-B99E-5D36-DFF34A55D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2C7867-0808-B3D5-A0FE-5575DD0AE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9DC8A-9AD2-4732-B81A-110AD8A8B2A7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59170" name="Rectangle 2">
            <a:extLst>
              <a:ext uri="{FF2B5EF4-FFF2-40B4-BE49-F238E27FC236}">
                <a16:creationId xmlns:a16="http://schemas.microsoft.com/office/drawing/2014/main" id="{E2F6817D-84AD-8AD7-7255-D10223AD13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9171" name="Rectangle 3">
            <a:extLst>
              <a:ext uri="{FF2B5EF4-FFF2-40B4-BE49-F238E27FC236}">
                <a16:creationId xmlns:a16="http://schemas.microsoft.com/office/drawing/2014/main" id="{41DC3FB3-20A7-8E05-8490-39BC3842A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2E0273-9A53-0C04-15D2-E11DBDF065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B1E3F-5A42-4C8A-8B0B-4B440BC900C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FA47A074-7B12-EF94-0BDE-25C625648F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A88D231B-542C-45EA-0CA2-18DA6DBE2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64DB6E2-79D9-9CB1-6878-F7CB3E479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EB6BB-5B96-49EE-8E53-841C52027FD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73506" name="Rectangle 2">
            <a:extLst>
              <a:ext uri="{FF2B5EF4-FFF2-40B4-BE49-F238E27FC236}">
                <a16:creationId xmlns:a16="http://schemas.microsoft.com/office/drawing/2014/main" id="{1030097C-6CD5-3628-D90F-FC31213BB5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>
            <a:extLst>
              <a:ext uri="{FF2B5EF4-FFF2-40B4-BE49-F238E27FC236}">
                <a16:creationId xmlns:a16="http://schemas.microsoft.com/office/drawing/2014/main" id="{289DE3A0-ECD0-89BF-ABB1-1CB9F7FB9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CB2784-6100-07DF-177F-678F2D87D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CCA6A-4C1E-4069-AD25-C2A50A89555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85A30542-801D-36A9-C6FD-DE1F04B7C1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A2517F54-E5CE-DE1D-BBD4-7F6A76433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969D8C-8553-9FB1-8374-31A70C43C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E0679-9217-4CA1-9C20-255D2C3A792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3266" name="Rectangle 2">
            <a:extLst>
              <a:ext uri="{FF2B5EF4-FFF2-40B4-BE49-F238E27FC236}">
                <a16:creationId xmlns:a16="http://schemas.microsoft.com/office/drawing/2014/main" id="{F295F3F0-0BB5-F367-F7A0-D57ED83258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C3A33130-E494-45A0-9969-5C49F80E7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12CC1F-EF60-C051-BEFA-51B95A5F0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D1F86-2363-43AC-989A-5E959319F66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75554" name="Rectangle 2">
            <a:extLst>
              <a:ext uri="{FF2B5EF4-FFF2-40B4-BE49-F238E27FC236}">
                <a16:creationId xmlns:a16="http://schemas.microsoft.com/office/drawing/2014/main" id="{E4096CCE-BFFB-E672-9D3A-35A9A7EC7B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>
            <a:extLst>
              <a:ext uri="{FF2B5EF4-FFF2-40B4-BE49-F238E27FC236}">
                <a16:creationId xmlns:a16="http://schemas.microsoft.com/office/drawing/2014/main" id="{D89AE441-4FFF-FBA0-7573-F617F647A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A5E3EC-0C25-01E0-E490-3F0BDFD5D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E24D9-EF5E-4A7F-9844-9C601AA937E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9273B4BC-6E34-C62A-0E16-02A78F0BDE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2BDF7861-A2F0-D7E6-C3FE-56541F851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B629FB7F-A8F4-E185-FCAC-44A5A61F0FC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2D4C690D-8264-3CF5-C334-98C39311C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9BFA36C5-31C9-3CC8-51AA-209F7803C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A035050A-C1D1-A45A-46CB-807B83238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7C38B4D4-FEAC-F633-6BF8-04AD3087A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BA7B5CC2-3261-8FC2-8257-9CDA0BC4B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1B780AC9-A0B7-5368-6B35-2F82AD914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87EBCDD2-2E2D-B685-2FB4-CCC132186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331A0760-1FB5-EBF6-173B-9B38E908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3D5C95AC-5ADB-F1D8-9543-DA54C77D78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52B3C0DE-4031-F746-CB4C-7B42C2C7B3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D31DB356-EA1C-368D-B85E-01D50168BB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A11C45C1-2F3D-D814-5069-E90A014607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54372CAC-68BE-5DC7-915E-D5416A1764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6C641151-961F-D721-30C0-35B198B4A6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60FEEC19-CAE6-48A3-982F-04CFAA90C9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28B7FBED-0679-4B3D-381B-FFE3C6F164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D9F5E6E8-D8D1-F8CA-CE34-4DDAFBA84B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DC55-32DE-333F-3372-3887992C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47AD-2269-904D-80EF-58BC7046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56247-9556-3065-A8BD-707974AC4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37DE139-85AC-4861-80A1-0392ADAC2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4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7C308-0378-4B15-2DA3-F2A2306BF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1EB1F-533B-F4EF-D172-09057CC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3FB0-277B-5D27-7E20-D91E4FD70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C5859D6-3344-4540-BB9B-B4DF5BDC8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4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E4B612-23B5-6C31-4C20-C9E19EBB64A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219B3-BD83-F3A2-14B6-15E878A0E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7B9162B-6D9F-49E4-9E81-8D85F1C64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75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E2CE-18DD-6CDB-697A-EC4F89EB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8A39-6E9A-31C3-E215-29D19CCE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D860-02BC-9FF6-8570-1CFC8FAC4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0FF48644-B55E-4FBC-B3BB-D346DE6C4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C323-E4A0-FD55-71F3-161BD63D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1E85-0442-4D81-C818-51AB2636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D10D6-EA7C-6D52-CBF1-F1F18CCB3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E7424876-17D6-4704-A94B-A3138E01F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00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CDCF-7783-6487-6AA3-F5FA71FC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0B73-49E4-B8A4-372C-42F569403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CA0CB-7407-3B7F-8E3B-1266DFC0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ED1FD-3542-6BDF-631B-B8BB3FFD3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0E504A23-6A59-4153-884B-57E0BCAE0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14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4D70-16EE-73E0-3978-B9A54DD0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6923-EED8-B790-3B5C-C711FD6B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2561-8339-B399-8128-A29EC8EF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BFEF6-E8A7-E96D-E91D-D35E5C112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40029-CAE1-D175-5721-BE24F3762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1616-67A8-77F5-AF04-CC27C47CF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C42863A-35F2-43BF-8E40-A770EBF3E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DEC2-2E37-E878-80A0-848DF2B5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EC060-9380-0F1E-3EC7-39DB09E4F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F2E60D07-2ECA-4334-8763-E05E4C799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E77AC-83F7-64EC-710B-426D81926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BDAB1F1-4155-4993-9C5B-D1F7FD3A78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4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7B14-1615-561E-37B6-1601E4E8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AC87-51F0-46B4-0810-A6DA0552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801CB-4CBB-F6CC-2926-DE2DDE65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702EE-FA0B-82CF-5236-A4883E46A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67D5EC3F-69DB-4CB3-B47D-2AA1D40F1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00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AE40-03B7-F8E2-6690-8DA8C777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D0239-A706-2B38-E8A7-E8AA9625B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5582-FDF9-7332-431F-73A543F4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C7FE0-AEA8-39F5-AF19-93140CA7F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383B87C-672D-4F1C-BD87-BE0711AFD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6733156E-ED35-1675-732D-CD53D42469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12.</a:t>
            </a:r>
            <a:fld id="{A6FB5DEF-1F1D-4219-8FF7-7FFF419AB4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979A314-4B7E-8F36-2082-BD9FB85F5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373FEC2-395C-4768-A779-A9F7B0C98E75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182722" name="Picture 2">
            <a:extLst>
              <a:ext uri="{FF2B5EF4-FFF2-40B4-BE49-F238E27FC236}">
                <a16:creationId xmlns:a16="http://schemas.microsoft.com/office/drawing/2014/main" id="{A863C912-6392-04B6-76B6-A4508BF30718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2723" name="Rectangle 3">
            <a:extLst>
              <a:ext uri="{FF2B5EF4-FFF2-40B4-BE49-F238E27FC236}">
                <a16:creationId xmlns:a16="http://schemas.microsoft.com/office/drawing/2014/main" id="{BB2DEEF2-9B1C-70A2-5F34-0CBD1E76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Chapter 12</a:t>
            </a:r>
          </a:p>
          <a:p>
            <a:pPr algn="ctr"/>
            <a:endParaRPr lang="en-US" altLang="en-US" sz="2000" i="0" baseline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400" i="0" baseline="0">
                <a:latin typeface="Arial" panose="020B0604020202020204" pitchFamily="34" charset="0"/>
              </a:rPr>
              <a:t>Multiple Access</a:t>
            </a:r>
          </a:p>
        </p:txBody>
      </p:sp>
      <p:sp>
        <p:nvSpPr>
          <p:cNvPr id="1182724" name="Text Box 4">
            <a:extLst>
              <a:ext uri="{FF2B5EF4-FFF2-40B4-BE49-F238E27FC236}">
                <a16:creationId xmlns:a16="http://schemas.microsoft.com/office/drawing/2014/main" id="{16E68569-FBF0-8391-A07B-97AC3F714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 i="0" baseline="0"/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1DE4B-51C9-B787-FAC8-797BAFB06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D49701F-4FA6-419F-92C7-6E33692FBB4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64290" name="Rectangle 2">
            <a:extLst>
              <a:ext uri="{FF2B5EF4-FFF2-40B4-BE49-F238E27FC236}">
                <a16:creationId xmlns:a16="http://schemas.microsoft.com/office/drawing/2014/main" id="{27B50F30-5DAF-0306-60F1-C4281BF1B5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3414DCCE-1473-495A-8CD2-AF2DC7312D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2" name="Rectangle 4">
            <a:extLst>
              <a:ext uri="{FF2B5EF4-FFF2-40B4-BE49-F238E27FC236}">
                <a16:creationId xmlns:a16="http://schemas.microsoft.com/office/drawing/2014/main" id="{BF684F8C-AD67-CC1C-A9C2-CCBCE98BA3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3" name="Rectangle 5">
            <a:extLst>
              <a:ext uri="{FF2B5EF4-FFF2-40B4-BE49-F238E27FC236}">
                <a16:creationId xmlns:a16="http://schemas.microsoft.com/office/drawing/2014/main" id="{9BDBD2F9-60E3-90F9-4F20-B06191747A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4" name="Rectangle 6">
            <a:extLst>
              <a:ext uri="{FF2B5EF4-FFF2-40B4-BE49-F238E27FC236}">
                <a16:creationId xmlns:a16="http://schemas.microsoft.com/office/drawing/2014/main" id="{ACF61778-57AA-7486-7F09-759F183BD4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5" name="Rectangle 7">
            <a:extLst>
              <a:ext uri="{FF2B5EF4-FFF2-40B4-BE49-F238E27FC236}">
                <a16:creationId xmlns:a16="http://schemas.microsoft.com/office/drawing/2014/main" id="{15BE5DEA-5D6B-13A2-F4C6-8517F437C4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6" name="Rectangle 8">
            <a:extLst>
              <a:ext uri="{FF2B5EF4-FFF2-40B4-BE49-F238E27FC236}">
                <a16:creationId xmlns:a16="http://schemas.microsoft.com/office/drawing/2014/main" id="{C37123E7-AA93-A025-0703-373B017F1A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7" name="Rectangle 9">
            <a:extLst>
              <a:ext uri="{FF2B5EF4-FFF2-40B4-BE49-F238E27FC236}">
                <a16:creationId xmlns:a16="http://schemas.microsoft.com/office/drawing/2014/main" id="{9782EFA1-39DA-EFF0-3FE7-C2CA8FDF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pure ALOHA network transmits 200-bit frames on a shared channel of 200 kbps. What is the requirement to make this frame collision-free?</a:t>
            </a:r>
          </a:p>
        </p:txBody>
      </p:sp>
      <p:sp>
        <p:nvSpPr>
          <p:cNvPr id="1164298" name="Text Box 10">
            <a:extLst>
              <a:ext uri="{FF2B5EF4-FFF2-40B4-BE49-F238E27FC236}">
                <a16:creationId xmlns:a16="http://schemas.microsoft.com/office/drawing/2014/main" id="{B4ECE7B1-3642-4094-1F5F-84045934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12.2</a:t>
            </a:r>
          </a:p>
        </p:txBody>
      </p:sp>
      <p:sp>
        <p:nvSpPr>
          <p:cNvPr id="1164299" name="Rectangle 11">
            <a:extLst>
              <a:ext uri="{FF2B5EF4-FFF2-40B4-BE49-F238E27FC236}">
                <a16:creationId xmlns:a16="http://schemas.microsoft.com/office/drawing/2014/main" id="{3CA06E98-79A7-9C60-AD05-EC3FB0FA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88392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Average frame transmission time T</a:t>
            </a:r>
            <a:r>
              <a:rPr lang="en-US" altLang="en-US" baseline="-12000"/>
              <a:t>fr</a:t>
            </a:r>
            <a:r>
              <a:rPr lang="en-US" altLang="en-US" baseline="0"/>
              <a:t> is 200 bits/200 kbps or 1 ms. The vulnerable time is  2 × 1 ms = 2 ms. This means no station should send later than 1 ms before this station starts transmission and no station should start sending during the one 1-ms period that this station is sending.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7DA0F-198D-36FA-5B92-300FE0F15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9979EEA-33FB-4791-945F-467EAEFE226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39714" name="Rectangle 2">
            <a:extLst>
              <a:ext uri="{FF2B5EF4-FFF2-40B4-BE49-F238E27FC236}">
                <a16:creationId xmlns:a16="http://schemas.microsoft.com/office/drawing/2014/main" id="{39701355-4759-58F8-D0AF-30A5D2743F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5" name="Rectangle 3">
            <a:extLst>
              <a:ext uri="{FF2B5EF4-FFF2-40B4-BE49-F238E27FC236}">
                <a16:creationId xmlns:a16="http://schemas.microsoft.com/office/drawing/2014/main" id="{FB89C214-F3BC-41D3-AB51-FE82DBB007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6" name="Rectangle 4">
            <a:extLst>
              <a:ext uri="{FF2B5EF4-FFF2-40B4-BE49-F238E27FC236}">
                <a16:creationId xmlns:a16="http://schemas.microsoft.com/office/drawing/2014/main" id="{B0EB1DA5-0E22-67C9-D10F-75791388D6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7" name="Rectangle 5">
            <a:extLst>
              <a:ext uri="{FF2B5EF4-FFF2-40B4-BE49-F238E27FC236}">
                <a16:creationId xmlns:a16="http://schemas.microsoft.com/office/drawing/2014/main" id="{7F7BD191-F3F4-6BE7-D97F-CF8ACAE1F2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8" name="Rectangle 6">
            <a:extLst>
              <a:ext uri="{FF2B5EF4-FFF2-40B4-BE49-F238E27FC236}">
                <a16:creationId xmlns:a16="http://schemas.microsoft.com/office/drawing/2014/main" id="{79DF6581-5CD4-4862-8F56-4605909907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9" name="Rectangle 7">
            <a:extLst>
              <a:ext uri="{FF2B5EF4-FFF2-40B4-BE49-F238E27FC236}">
                <a16:creationId xmlns:a16="http://schemas.microsoft.com/office/drawing/2014/main" id="{FD27FF89-1CCD-7B6A-2591-87DE121D77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20" name="Rectangle 8">
            <a:extLst>
              <a:ext uri="{FF2B5EF4-FFF2-40B4-BE49-F238E27FC236}">
                <a16:creationId xmlns:a16="http://schemas.microsoft.com/office/drawing/2014/main" id="{2C4807EF-34AF-D189-EF58-9A96E2E30D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21" name="Line 9">
            <a:extLst>
              <a:ext uri="{FF2B5EF4-FFF2-40B4-BE49-F238E27FC236}">
                <a16:creationId xmlns:a16="http://schemas.microsoft.com/office/drawing/2014/main" id="{22A20AE1-B615-4285-AA3F-2425FAAA9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722" name="Line 10">
            <a:extLst>
              <a:ext uri="{FF2B5EF4-FFF2-40B4-BE49-F238E27FC236}">
                <a16:creationId xmlns:a16="http://schemas.microsoft.com/office/drawing/2014/main" id="{A672CECA-6727-5388-E01F-810F0955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723" name="Rectangle 11">
            <a:extLst>
              <a:ext uri="{FF2B5EF4-FFF2-40B4-BE49-F238E27FC236}">
                <a16:creationId xmlns:a16="http://schemas.microsoft.com/office/drawing/2014/main" id="{0A208EF3-0578-688D-2206-D53F082C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pure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</a:t>
            </a:r>
          </a:p>
          <a:p>
            <a:pPr algn="ctr"/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lang="en-US" altLang="en-US" sz="3200" i="0" baseline="0">
                <a:latin typeface="Arial" panose="020B0604020202020204" pitchFamily="34" charset="0"/>
              </a:rPr>
              <a:t>when G= (1/2).</a:t>
            </a:r>
          </a:p>
        </p:txBody>
      </p:sp>
      <p:grpSp>
        <p:nvGrpSpPr>
          <p:cNvPr id="1139724" name="Group 12">
            <a:extLst>
              <a:ext uri="{FF2B5EF4-FFF2-40B4-BE49-F238E27FC236}">
                <a16:creationId xmlns:a16="http://schemas.microsoft.com/office/drawing/2014/main" id="{AA17B290-EBAA-E14C-6D87-02BBD43FCD0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3">
              <a:extLst>
                <a:ext uri="{FF2B5EF4-FFF2-40B4-BE49-F238E27FC236}">
                  <a16:creationId xmlns:a16="http://schemas.microsoft.com/office/drawing/2014/main" id="{057ED498-1143-84E3-9058-63C6D38A2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9726" name="Text Box 14">
              <a:extLst>
                <a:ext uri="{FF2B5EF4-FFF2-40B4-BE49-F238E27FC236}">
                  <a16:creationId xmlns:a16="http://schemas.microsoft.com/office/drawing/2014/main" id="{BEF0CA42-8475-6250-886A-690713C2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33C27-B94E-8A18-E68C-313F84B36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8DFC3B6-4B69-40B5-B748-463B9CE4F5F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66338" name="Rectangle 2">
            <a:extLst>
              <a:ext uri="{FF2B5EF4-FFF2-40B4-BE49-F238E27FC236}">
                <a16:creationId xmlns:a16="http://schemas.microsoft.com/office/drawing/2014/main" id="{6459FB26-DDFC-E655-C327-DCB009C484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39" name="Rectangle 3">
            <a:extLst>
              <a:ext uri="{FF2B5EF4-FFF2-40B4-BE49-F238E27FC236}">
                <a16:creationId xmlns:a16="http://schemas.microsoft.com/office/drawing/2014/main" id="{E3C4EED3-ADB4-C7E5-894A-F7049813B6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0" name="Rectangle 4">
            <a:extLst>
              <a:ext uri="{FF2B5EF4-FFF2-40B4-BE49-F238E27FC236}">
                <a16:creationId xmlns:a16="http://schemas.microsoft.com/office/drawing/2014/main" id="{B37C0E74-7F4C-C960-32D8-F007DC8DE3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1" name="Rectangle 5">
            <a:extLst>
              <a:ext uri="{FF2B5EF4-FFF2-40B4-BE49-F238E27FC236}">
                <a16:creationId xmlns:a16="http://schemas.microsoft.com/office/drawing/2014/main" id="{AE9801A7-D7B2-1A4B-D99D-C7E1FF0E35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2" name="Rectangle 6">
            <a:extLst>
              <a:ext uri="{FF2B5EF4-FFF2-40B4-BE49-F238E27FC236}">
                <a16:creationId xmlns:a16="http://schemas.microsoft.com/office/drawing/2014/main" id="{69B370EA-CD86-1C36-9C99-BBB2310A05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3" name="Rectangle 7">
            <a:extLst>
              <a:ext uri="{FF2B5EF4-FFF2-40B4-BE49-F238E27FC236}">
                <a16:creationId xmlns:a16="http://schemas.microsoft.com/office/drawing/2014/main" id="{E8E2E44E-C715-0585-2A45-923EF219BA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4" name="Rectangle 8">
            <a:extLst>
              <a:ext uri="{FF2B5EF4-FFF2-40B4-BE49-F238E27FC236}">
                <a16:creationId xmlns:a16="http://schemas.microsoft.com/office/drawing/2014/main" id="{3488146C-9F91-6A18-BCA8-41377DEA2F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5" name="Rectangle 9">
            <a:extLst>
              <a:ext uri="{FF2B5EF4-FFF2-40B4-BE49-F238E27FC236}">
                <a16:creationId xmlns:a16="http://schemas.microsoft.com/office/drawing/2014/main" id="{56478E37-A30D-BA0E-5E93-0C81965E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pure ALOHA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1000 frames per second    </a:t>
            </a:r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500 frames per second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250 frames per second.</a:t>
            </a:r>
          </a:p>
        </p:txBody>
      </p:sp>
      <p:sp>
        <p:nvSpPr>
          <p:cNvPr id="1166346" name="Text Box 10">
            <a:extLst>
              <a:ext uri="{FF2B5EF4-FFF2-40B4-BE49-F238E27FC236}">
                <a16:creationId xmlns:a16="http://schemas.microsoft.com/office/drawing/2014/main" id="{A9776ED7-D7AA-44DC-7771-70694D5E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12.3</a:t>
            </a:r>
          </a:p>
        </p:txBody>
      </p:sp>
      <p:sp>
        <p:nvSpPr>
          <p:cNvPr id="1166347" name="Rectangle 11">
            <a:extLst>
              <a:ext uri="{FF2B5EF4-FFF2-40B4-BE49-F238E27FC236}">
                <a16:creationId xmlns:a16="http://schemas.microsoft.com/office/drawing/2014/main" id="{8F825716-D4A9-1E97-9240-4A332D05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200/200 kbps or 1 ms.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If the system creates 1000 frames per second, this is 1</a:t>
            </a:r>
            <a:br>
              <a:rPr lang="en-US" altLang="en-US" baseline="0"/>
            </a:br>
            <a:r>
              <a:rPr lang="en-US" altLang="en-US" baseline="0"/>
              <a:t>    frame per millisecond. The load is 1. In this case </a:t>
            </a:r>
            <a:br>
              <a:rPr lang="en-US" altLang="en-US" baseline="0"/>
            </a:br>
            <a:r>
              <a:rPr lang="en-US" altLang="en-US" baseline="0"/>
              <a:t>    S = G× e</a:t>
            </a:r>
            <a:r>
              <a:rPr lang="en-US" altLang="en-US" baseline="30000"/>
              <a:t>−2 G</a:t>
            </a:r>
            <a:r>
              <a:rPr lang="en-US" altLang="en-US" baseline="0"/>
              <a:t> or S = 0.135 (13.5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1000 × 0.135 = 135 frames. Only</a:t>
            </a:r>
            <a:br>
              <a:rPr lang="en-US" altLang="en-US" baseline="0"/>
            </a:br>
            <a:r>
              <a:rPr lang="en-US" altLang="en-US" baseline="0"/>
              <a:t>    135 frames out of 1000 will probably survive.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FE874-42F3-F688-8277-6535F7D3D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7AD4CFF-F860-47B6-AEE1-E79D81B7400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76578" name="Rectangle 2">
            <a:extLst>
              <a:ext uri="{FF2B5EF4-FFF2-40B4-BE49-F238E27FC236}">
                <a16:creationId xmlns:a16="http://schemas.microsoft.com/office/drawing/2014/main" id="{69C40953-D1C2-6B03-66AB-AE95D8E279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B3DCAB1A-A539-0741-1EC2-05692B21CF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0" name="Rectangle 4">
            <a:extLst>
              <a:ext uri="{FF2B5EF4-FFF2-40B4-BE49-F238E27FC236}">
                <a16:creationId xmlns:a16="http://schemas.microsoft.com/office/drawing/2014/main" id="{F94AD92B-1250-64DB-21C9-229B909E17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1" name="Rectangle 5">
            <a:extLst>
              <a:ext uri="{FF2B5EF4-FFF2-40B4-BE49-F238E27FC236}">
                <a16:creationId xmlns:a16="http://schemas.microsoft.com/office/drawing/2014/main" id="{B356AE5F-6C73-6A7E-C86D-A26AC354F7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2" name="Rectangle 6">
            <a:extLst>
              <a:ext uri="{FF2B5EF4-FFF2-40B4-BE49-F238E27FC236}">
                <a16:creationId xmlns:a16="http://schemas.microsoft.com/office/drawing/2014/main" id="{562AEA66-2059-B3F9-486C-CCB0749F3F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3" name="Rectangle 7">
            <a:extLst>
              <a:ext uri="{FF2B5EF4-FFF2-40B4-BE49-F238E27FC236}">
                <a16:creationId xmlns:a16="http://schemas.microsoft.com/office/drawing/2014/main" id="{AA92FA6E-4990-7879-26CF-B8E2F80C20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4" name="Rectangle 8">
            <a:extLst>
              <a:ext uri="{FF2B5EF4-FFF2-40B4-BE49-F238E27FC236}">
                <a16:creationId xmlns:a16="http://schemas.microsoft.com/office/drawing/2014/main" id="{749C2BE2-DC65-C819-66D1-3A35263FF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6" name="Text Box 10">
            <a:extLst>
              <a:ext uri="{FF2B5EF4-FFF2-40B4-BE49-F238E27FC236}">
                <a16:creationId xmlns:a16="http://schemas.microsoft.com/office/drawing/2014/main" id="{F1A92548-D8A3-F552-E19A-CD387A5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12.3 (continued)</a:t>
            </a:r>
          </a:p>
        </p:txBody>
      </p:sp>
      <p:sp>
        <p:nvSpPr>
          <p:cNvPr id="1176587" name="Rectangle 11">
            <a:extLst>
              <a:ext uri="{FF2B5EF4-FFF2-40B4-BE49-F238E27FC236}">
                <a16:creationId xmlns:a16="http://schemas.microsoft.com/office/drawing/2014/main" id="{31F2F1A9-A617-EC99-25A0-A24E36AC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643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If the system creates 500 frames per second, this is</a:t>
            </a:r>
            <a:br>
              <a:rPr lang="en-US" altLang="en-US" baseline="0"/>
            </a:br>
            <a:r>
              <a:rPr lang="en-US" altLang="en-US" baseline="0"/>
              <a:t>    (1/2) frame per millisecond. The load is (1/2). In this</a:t>
            </a:r>
            <a:br>
              <a:rPr lang="en-US" altLang="en-US" baseline="0"/>
            </a:br>
            <a:r>
              <a:rPr lang="en-US" altLang="en-US" baseline="0"/>
              <a:t>    case S = G × e </a:t>
            </a:r>
            <a:r>
              <a:rPr lang="en-US" altLang="en-US" baseline="30000"/>
              <a:t>−2G</a:t>
            </a:r>
            <a:r>
              <a:rPr lang="en-US" altLang="en-US" baseline="0"/>
              <a:t> or S = 0.184 (18.4 percent). This</a:t>
            </a:r>
            <a:br>
              <a:rPr lang="en-US" altLang="en-US" baseline="0"/>
            </a:br>
            <a:r>
              <a:rPr lang="en-US" altLang="en-US" baseline="0"/>
              <a:t>    means that the throughput is 500 × 0.184 = 92 and that</a:t>
            </a:r>
            <a:br>
              <a:rPr lang="en-US" altLang="en-US" baseline="0"/>
            </a:br>
            <a:r>
              <a:rPr lang="en-US" altLang="en-US" baseline="0"/>
              <a:t>    only 92 frames out of 500 will probably survive. Note</a:t>
            </a:r>
            <a:br>
              <a:rPr lang="en-US" altLang="en-US" baseline="0"/>
            </a:br>
            <a:r>
              <a:rPr lang="en-US" altLang="en-US" baseline="0"/>
              <a:t>    that this is the maximum throughput case,</a:t>
            </a:r>
            <a:br>
              <a:rPr lang="en-US" altLang="en-US" baseline="0"/>
            </a:br>
            <a:r>
              <a:rPr lang="en-US" altLang="en-US" baseline="0"/>
              <a:t>    percentagewise.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If the system creates 250 frames per second, this is (1/4)</a:t>
            </a:r>
            <a:br>
              <a:rPr lang="en-US" altLang="en-US" baseline="0"/>
            </a:br>
            <a:r>
              <a:rPr lang="en-US" altLang="en-US" baseline="0"/>
              <a:t>    frame per millisecond. The load is (1/4). In this case </a:t>
            </a:r>
            <a:br>
              <a:rPr lang="en-US" altLang="en-US" baseline="0"/>
            </a:br>
            <a:r>
              <a:rPr lang="en-US" altLang="en-US" baseline="0"/>
              <a:t>    S = G × e −</a:t>
            </a:r>
            <a:r>
              <a:rPr lang="en-US" altLang="en-US" baseline="30000"/>
              <a:t>2G</a:t>
            </a:r>
            <a:r>
              <a:rPr lang="en-US" altLang="en-US" baseline="0"/>
              <a:t> or S = 0.152 (15.2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250 × 0.152 = 38. Only 38</a:t>
            </a:r>
            <a:br>
              <a:rPr lang="en-US" altLang="en-US" baseline="0"/>
            </a:br>
            <a:r>
              <a:rPr lang="en-US" altLang="en-US" baseline="0"/>
              <a:t>    frames out of 250 will probably survive.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133D8-0713-C6D5-F51A-FD6C74A62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845BF29-8C76-4EBD-B6A7-E4EAAEE7BB1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0562" name="Line 2">
            <a:extLst>
              <a:ext uri="{FF2B5EF4-FFF2-40B4-BE49-F238E27FC236}">
                <a16:creationId xmlns:a16="http://schemas.microsoft.com/office/drawing/2014/main" id="{725442A1-0818-7EEC-3BD1-4FBD59F66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3" name="Line 3">
            <a:extLst>
              <a:ext uri="{FF2B5EF4-FFF2-40B4-BE49-F238E27FC236}">
                <a16:creationId xmlns:a16="http://schemas.microsoft.com/office/drawing/2014/main" id="{22730A73-2920-2FDC-9804-CBD954712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EEE822ED-439B-46E1-D884-670EF202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altLang="en-US" sz="2000" baseline="0"/>
              <a:t>Frames in a slotted ALOHA network</a:t>
            </a:r>
          </a:p>
        </p:txBody>
      </p:sp>
      <p:sp>
        <p:nvSpPr>
          <p:cNvPr id="1090565" name="Line 5">
            <a:extLst>
              <a:ext uri="{FF2B5EF4-FFF2-40B4-BE49-F238E27FC236}">
                <a16:creationId xmlns:a16="http://schemas.microsoft.com/office/drawing/2014/main" id="{63170D23-6C41-DE51-1AE8-D6388D411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0567" name="Picture 7">
            <a:extLst>
              <a:ext uri="{FF2B5EF4-FFF2-40B4-BE49-F238E27FC236}">
                <a16:creationId xmlns:a16="http://schemas.microsoft.com/office/drawing/2014/main" id="{A071C918-5A62-DD5E-6D10-C23ACBDF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D6FFF9-208A-EDA5-B2E9-C58732D77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03289147-66EA-4050-B6FD-4A2BD00B11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41762" name="Rectangle 2">
            <a:extLst>
              <a:ext uri="{FF2B5EF4-FFF2-40B4-BE49-F238E27FC236}">
                <a16:creationId xmlns:a16="http://schemas.microsoft.com/office/drawing/2014/main" id="{D88AB85E-4A50-738B-D85E-DE3F5199CF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3" name="Rectangle 3">
            <a:extLst>
              <a:ext uri="{FF2B5EF4-FFF2-40B4-BE49-F238E27FC236}">
                <a16:creationId xmlns:a16="http://schemas.microsoft.com/office/drawing/2014/main" id="{523F30EC-675F-3051-1037-B02CA748CB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4" name="Rectangle 4">
            <a:extLst>
              <a:ext uri="{FF2B5EF4-FFF2-40B4-BE49-F238E27FC236}">
                <a16:creationId xmlns:a16="http://schemas.microsoft.com/office/drawing/2014/main" id="{286DD256-AF06-BEFB-91E0-D231575537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5" name="Rectangle 5">
            <a:extLst>
              <a:ext uri="{FF2B5EF4-FFF2-40B4-BE49-F238E27FC236}">
                <a16:creationId xmlns:a16="http://schemas.microsoft.com/office/drawing/2014/main" id="{205E944A-33A5-578B-15A1-756E8346F5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6" name="Rectangle 6">
            <a:extLst>
              <a:ext uri="{FF2B5EF4-FFF2-40B4-BE49-F238E27FC236}">
                <a16:creationId xmlns:a16="http://schemas.microsoft.com/office/drawing/2014/main" id="{1B45BA66-E3F1-1011-FE08-672D594262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7" name="Rectangle 7">
            <a:extLst>
              <a:ext uri="{FF2B5EF4-FFF2-40B4-BE49-F238E27FC236}">
                <a16:creationId xmlns:a16="http://schemas.microsoft.com/office/drawing/2014/main" id="{65D4AD21-CB08-387F-6E7F-E77D1D7F47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8" name="Rectangle 8">
            <a:extLst>
              <a:ext uri="{FF2B5EF4-FFF2-40B4-BE49-F238E27FC236}">
                <a16:creationId xmlns:a16="http://schemas.microsoft.com/office/drawing/2014/main" id="{C552F89D-32D7-686C-E358-243EB56512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9" name="Line 9">
            <a:extLst>
              <a:ext uri="{FF2B5EF4-FFF2-40B4-BE49-F238E27FC236}">
                <a16:creationId xmlns:a16="http://schemas.microsoft.com/office/drawing/2014/main" id="{74CF3A10-C6A7-8E9B-EBD5-9FF580ECC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770" name="Line 10">
            <a:extLst>
              <a:ext uri="{FF2B5EF4-FFF2-40B4-BE49-F238E27FC236}">
                <a16:creationId xmlns:a16="http://schemas.microsoft.com/office/drawing/2014/main" id="{6F37FBCC-9221-B3C9-DE2A-5FE1B5965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771" name="Rectangle 11">
            <a:extLst>
              <a:ext uri="{FF2B5EF4-FFF2-40B4-BE49-F238E27FC236}">
                <a16:creationId xmlns:a16="http://schemas.microsoft.com/office/drawing/2014/main" id="{F2439776-5C37-1A2C-D6D0-8C26753F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slotted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lang="en-US" altLang="en-US" sz="3200" i="0" baseline="0">
                <a:latin typeface="Arial" panose="020B0604020202020204" pitchFamily="34" charset="0"/>
              </a:rPr>
              <a:t> 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lang="en-US" altLang="en-US" sz="3200" i="0" baseline="0">
                <a:latin typeface="Arial" panose="020B0604020202020204" pitchFamily="34" charset="0"/>
              </a:rPr>
              <a:t> when G = 1.</a:t>
            </a:r>
          </a:p>
        </p:txBody>
      </p:sp>
      <p:grpSp>
        <p:nvGrpSpPr>
          <p:cNvPr id="1141772" name="Group 12">
            <a:extLst>
              <a:ext uri="{FF2B5EF4-FFF2-40B4-BE49-F238E27FC236}">
                <a16:creationId xmlns:a16="http://schemas.microsoft.com/office/drawing/2014/main" id="{CB0C3EAA-9A9E-FBA8-3849-61B96347946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3">
              <a:extLst>
                <a:ext uri="{FF2B5EF4-FFF2-40B4-BE49-F238E27FC236}">
                  <a16:creationId xmlns:a16="http://schemas.microsoft.com/office/drawing/2014/main" id="{0B1239AE-FD1C-5468-8DD1-E051B83CA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1774" name="Text Box 14">
              <a:extLst>
                <a:ext uri="{FF2B5EF4-FFF2-40B4-BE49-F238E27FC236}">
                  <a16:creationId xmlns:a16="http://schemas.microsoft.com/office/drawing/2014/main" id="{F7791192-9140-CE73-315E-2BFC86F97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CE10D-16BB-A120-1DAF-4537500E8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A3CDD81-4BCE-4DE9-8DBE-064F4B720F6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2610" name="Line 2">
            <a:extLst>
              <a:ext uri="{FF2B5EF4-FFF2-40B4-BE49-F238E27FC236}">
                <a16:creationId xmlns:a16="http://schemas.microsoft.com/office/drawing/2014/main" id="{380E49D1-E78F-E76E-C29F-D74AAF9EB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1" name="Line 3">
            <a:extLst>
              <a:ext uri="{FF2B5EF4-FFF2-40B4-BE49-F238E27FC236}">
                <a16:creationId xmlns:a16="http://schemas.microsoft.com/office/drawing/2014/main" id="{F87651EF-939E-66E0-4EC6-D2850A2CB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2" name="Text Box 4">
            <a:extLst>
              <a:ext uri="{FF2B5EF4-FFF2-40B4-BE49-F238E27FC236}">
                <a16:creationId xmlns:a16="http://schemas.microsoft.com/office/drawing/2014/main" id="{E2FAEDFC-9DF1-C7CC-54F0-E25F21888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12.7  </a:t>
            </a:r>
            <a:r>
              <a:rPr lang="en-US" altLang="en-US" sz="2000" baseline="0"/>
              <a:t>Vulnerable time for slotted ALOHA protocol</a:t>
            </a:r>
          </a:p>
        </p:txBody>
      </p:sp>
      <p:sp>
        <p:nvSpPr>
          <p:cNvPr id="1092613" name="Line 5">
            <a:extLst>
              <a:ext uri="{FF2B5EF4-FFF2-40B4-BE49-F238E27FC236}">
                <a16:creationId xmlns:a16="http://schemas.microsoft.com/office/drawing/2014/main" id="{050B63A5-28CF-215A-10B7-6F8C0CC28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2615" name="Picture 7">
            <a:extLst>
              <a:ext uri="{FF2B5EF4-FFF2-40B4-BE49-F238E27FC236}">
                <a16:creationId xmlns:a16="http://schemas.microsoft.com/office/drawing/2014/main" id="{5C93CA7B-758E-DCF5-51C2-347CE6FE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99AB2-0F2B-21F3-CEFE-477D96F1A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2ADDEEA-D629-4ED2-BB54-68C5FAAB79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78626" name="Rectangle 2">
            <a:extLst>
              <a:ext uri="{FF2B5EF4-FFF2-40B4-BE49-F238E27FC236}">
                <a16:creationId xmlns:a16="http://schemas.microsoft.com/office/drawing/2014/main" id="{8E35D049-22CF-920B-4C38-7AEDDAEB0E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27" name="Rectangle 3">
            <a:extLst>
              <a:ext uri="{FF2B5EF4-FFF2-40B4-BE49-F238E27FC236}">
                <a16:creationId xmlns:a16="http://schemas.microsoft.com/office/drawing/2014/main" id="{64B3B46A-D5D2-8D1C-3529-A2547D83D0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28" name="Rectangle 4">
            <a:extLst>
              <a:ext uri="{FF2B5EF4-FFF2-40B4-BE49-F238E27FC236}">
                <a16:creationId xmlns:a16="http://schemas.microsoft.com/office/drawing/2014/main" id="{665B019B-0398-7AB6-739A-543D60A263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29" name="Rectangle 5">
            <a:extLst>
              <a:ext uri="{FF2B5EF4-FFF2-40B4-BE49-F238E27FC236}">
                <a16:creationId xmlns:a16="http://schemas.microsoft.com/office/drawing/2014/main" id="{8D989D04-F962-71AD-129A-6AAD5BDBA1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0" name="Rectangle 6">
            <a:extLst>
              <a:ext uri="{FF2B5EF4-FFF2-40B4-BE49-F238E27FC236}">
                <a16:creationId xmlns:a16="http://schemas.microsoft.com/office/drawing/2014/main" id="{7A1EF232-8263-4644-2229-3138D52882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1" name="Rectangle 7">
            <a:extLst>
              <a:ext uri="{FF2B5EF4-FFF2-40B4-BE49-F238E27FC236}">
                <a16:creationId xmlns:a16="http://schemas.microsoft.com/office/drawing/2014/main" id="{2498D434-012A-B75D-8A84-EDE3F227C3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2" name="Rectangle 8">
            <a:extLst>
              <a:ext uri="{FF2B5EF4-FFF2-40B4-BE49-F238E27FC236}">
                <a16:creationId xmlns:a16="http://schemas.microsoft.com/office/drawing/2014/main" id="{DAD1ABB5-8CAA-D9E6-A811-3E76F8E65B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3" name="Rectangle 9">
            <a:extLst>
              <a:ext uri="{FF2B5EF4-FFF2-40B4-BE49-F238E27FC236}">
                <a16:creationId xmlns:a16="http://schemas.microsoft.com/office/drawing/2014/main" id="{4333C169-53EB-8179-EE59-3BF1DBF8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slotted ALOHA 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1000 frames per second    </a:t>
            </a:r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500 frames per second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250 frames per second.</a:t>
            </a:r>
          </a:p>
        </p:txBody>
      </p:sp>
      <p:sp>
        <p:nvSpPr>
          <p:cNvPr id="1178634" name="Text Box 10">
            <a:extLst>
              <a:ext uri="{FF2B5EF4-FFF2-40B4-BE49-F238E27FC236}">
                <a16:creationId xmlns:a16="http://schemas.microsoft.com/office/drawing/2014/main" id="{DEAD8557-F5C1-81EE-F754-6E8B754E7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12.4</a:t>
            </a:r>
          </a:p>
        </p:txBody>
      </p:sp>
      <p:sp>
        <p:nvSpPr>
          <p:cNvPr id="1178635" name="Rectangle 11">
            <a:extLst>
              <a:ext uri="{FF2B5EF4-FFF2-40B4-BE49-F238E27FC236}">
                <a16:creationId xmlns:a16="http://schemas.microsoft.com/office/drawing/2014/main" id="{FA97A4CF-B1DA-92FD-9772-35A2463E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200/200 kbps or 1 ms.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If the system creates 1000 frames per second, this is 1</a:t>
            </a:r>
            <a:br>
              <a:rPr lang="en-US" altLang="en-US" baseline="0"/>
            </a:br>
            <a:r>
              <a:rPr lang="en-US" altLang="en-US" baseline="0"/>
              <a:t>    frame per millisecond. The load is 1. In this case </a:t>
            </a:r>
            <a:br>
              <a:rPr lang="en-US" altLang="en-US" baseline="0"/>
            </a:br>
            <a:r>
              <a:rPr lang="en-US" altLang="en-US" baseline="0"/>
              <a:t>    S = G× e</a:t>
            </a:r>
            <a:r>
              <a:rPr lang="en-US" altLang="en-US" baseline="30000"/>
              <a:t>−G</a:t>
            </a:r>
            <a:r>
              <a:rPr lang="en-US" altLang="en-US" baseline="0"/>
              <a:t> or S = 0.368 (36.8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1000 × 0.0368 = 368 frames.</a:t>
            </a:r>
            <a:br>
              <a:rPr lang="en-US" altLang="en-US" baseline="0"/>
            </a:br>
            <a:r>
              <a:rPr lang="en-US" altLang="en-US" baseline="0"/>
              <a:t>    Only 386 frames out of 1000 will probably survive.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A96D2-0642-EDC0-4BEC-8BD9927A44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FBB77BA-22EA-42B3-89CF-D164B116DF9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80674" name="Rectangle 2">
            <a:extLst>
              <a:ext uri="{FF2B5EF4-FFF2-40B4-BE49-F238E27FC236}">
                <a16:creationId xmlns:a16="http://schemas.microsoft.com/office/drawing/2014/main" id="{0F6A91E1-A82A-6764-C4B7-10E57B8CB4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5" name="Rectangle 3">
            <a:extLst>
              <a:ext uri="{FF2B5EF4-FFF2-40B4-BE49-F238E27FC236}">
                <a16:creationId xmlns:a16="http://schemas.microsoft.com/office/drawing/2014/main" id="{B650EE3F-CC37-B8FE-F2DE-9090AAFF06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6" name="Rectangle 4">
            <a:extLst>
              <a:ext uri="{FF2B5EF4-FFF2-40B4-BE49-F238E27FC236}">
                <a16:creationId xmlns:a16="http://schemas.microsoft.com/office/drawing/2014/main" id="{1ECD7552-0FE1-F9EA-7C0F-C01E4689A5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7" name="Rectangle 5">
            <a:extLst>
              <a:ext uri="{FF2B5EF4-FFF2-40B4-BE49-F238E27FC236}">
                <a16:creationId xmlns:a16="http://schemas.microsoft.com/office/drawing/2014/main" id="{D0B6D0E1-3FFF-D1FB-9E3D-F56F85DCC6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8" name="Rectangle 6">
            <a:extLst>
              <a:ext uri="{FF2B5EF4-FFF2-40B4-BE49-F238E27FC236}">
                <a16:creationId xmlns:a16="http://schemas.microsoft.com/office/drawing/2014/main" id="{F05186A5-22F7-6FD3-E91C-F832BB130A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9" name="Rectangle 7">
            <a:extLst>
              <a:ext uri="{FF2B5EF4-FFF2-40B4-BE49-F238E27FC236}">
                <a16:creationId xmlns:a16="http://schemas.microsoft.com/office/drawing/2014/main" id="{4D9E8A4C-318E-7BF1-9124-59A7A0AF01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80" name="Rectangle 8">
            <a:extLst>
              <a:ext uri="{FF2B5EF4-FFF2-40B4-BE49-F238E27FC236}">
                <a16:creationId xmlns:a16="http://schemas.microsoft.com/office/drawing/2014/main" id="{C0AFC9B3-C3E1-6047-FF7F-492F1234C0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81" name="Text Box 9">
            <a:extLst>
              <a:ext uri="{FF2B5EF4-FFF2-40B4-BE49-F238E27FC236}">
                <a16:creationId xmlns:a16="http://schemas.microsoft.com/office/drawing/2014/main" id="{D30A0095-EE55-FC84-A53D-3C3C6D3B8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12.4 (continued)</a:t>
            </a:r>
          </a:p>
        </p:txBody>
      </p:sp>
      <p:sp>
        <p:nvSpPr>
          <p:cNvPr id="1180682" name="Rectangle 10">
            <a:extLst>
              <a:ext uri="{FF2B5EF4-FFF2-40B4-BE49-F238E27FC236}">
                <a16:creationId xmlns:a16="http://schemas.microsoft.com/office/drawing/2014/main" id="{B43B40AB-0727-475E-559A-1EA2FF95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4789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If the system creates 500 frames per second, this is</a:t>
            </a:r>
            <a:br>
              <a:rPr lang="en-US" altLang="en-US" baseline="0"/>
            </a:br>
            <a:r>
              <a:rPr lang="en-US" altLang="en-US" baseline="0"/>
              <a:t>    (1/2) frame per millisecond. The load is (1/2). In this</a:t>
            </a:r>
            <a:br>
              <a:rPr lang="en-US" altLang="en-US" baseline="0"/>
            </a:br>
            <a:r>
              <a:rPr lang="en-US" altLang="en-US" baseline="0"/>
              <a:t>    case S = G × e</a:t>
            </a:r>
            <a:r>
              <a:rPr lang="en-US" altLang="en-US" baseline="30000"/>
              <a:t>−G</a:t>
            </a:r>
            <a:r>
              <a:rPr lang="en-US" altLang="en-US" baseline="0"/>
              <a:t> or S = 0.303 (30.3 percent). This</a:t>
            </a:r>
            <a:br>
              <a:rPr lang="en-US" altLang="en-US" baseline="0"/>
            </a:br>
            <a:r>
              <a:rPr lang="en-US" altLang="en-US" baseline="0"/>
              <a:t>    means that the throughput is 500 × 0.0303 = 151. </a:t>
            </a:r>
            <a:br>
              <a:rPr lang="en-US" altLang="en-US" baseline="0"/>
            </a:br>
            <a:r>
              <a:rPr lang="en-US" altLang="en-US" baseline="0"/>
              <a:t>    Only 151 frames out of 500 will probably survive.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If the system creates 250 frames per second, this is (1/4)</a:t>
            </a:r>
            <a:br>
              <a:rPr lang="en-US" altLang="en-US" baseline="0"/>
            </a:br>
            <a:r>
              <a:rPr lang="en-US" altLang="en-US" baseline="0"/>
              <a:t>    frame per millisecond. The load is (1/4). In this case </a:t>
            </a:r>
            <a:br>
              <a:rPr lang="en-US" altLang="en-US" baseline="0"/>
            </a:br>
            <a:r>
              <a:rPr lang="en-US" altLang="en-US" baseline="0"/>
              <a:t>    S = G × e </a:t>
            </a:r>
            <a:r>
              <a:rPr lang="en-US" altLang="en-US" baseline="30000"/>
              <a:t>−G</a:t>
            </a:r>
            <a:r>
              <a:rPr lang="en-US" altLang="en-US" baseline="0"/>
              <a:t> or S = 0.195 (19.5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250 × 0.195 = 49. Only 49</a:t>
            </a:r>
            <a:br>
              <a:rPr lang="en-US" altLang="en-US" baseline="0"/>
            </a:br>
            <a:r>
              <a:rPr lang="en-US" altLang="en-US" baseline="0"/>
              <a:t>    frames out of 250 will probably survive.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528D1-0190-49AD-FDC4-7261FC456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E9DECD4-FCEF-41E3-91BA-91267159F63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94658" name="Line 2">
            <a:extLst>
              <a:ext uri="{FF2B5EF4-FFF2-40B4-BE49-F238E27FC236}">
                <a16:creationId xmlns:a16="http://schemas.microsoft.com/office/drawing/2014/main" id="{1C941CDB-C805-BE8B-4AA6-1C9897719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59" name="Line 3">
            <a:extLst>
              <a:ext uri="{FF2B5EF4-FFF2-40B4-BE49-F238E27FC236}">
                <a16:creationId xmlns:a16="http://schemas.microsoft.com/office/drawing/2014/main" id="{45D2631A-E7D3-A9B8-D843-2AA3D349B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60" name="Text Box 4">
            <a:extLst>
              <a:ext uri="{FF2B5EF4-FFF2-40B4-BE49-F238E27FC236}">
                <a16:creationId xmlns:a16="http://schemas.microsoft.com/office/drawing/2014/main" id="{B2F011F7-A032-A8C0-6D48-3E0E5821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30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12.8  </a:t>
            </a:r>
            <a:r>
              <a:rPr lang="en-US" altLang="en-US" sz="2000" baseline="0"/>
              <a:t>Space/time model of the collision in CSMA</a:t>
            </a:r>
          </a:p>
        </p:txBody>
      </p:sp>
      <p:sp>
        <p:nvSpPr>
          <p:cNvPr id="1094661" name="Line 5">
            <a:extLst>
              <a:ext uri="{FF2B5EF4-FFF2-40B4-BE49-F238E27FC236}">
                <a16:creationId xmlns:a16="http://schemas.microsoft.com/office/drawing/2014/main" id="{4A32ACC7-85F3-BF48-8688-EBCE9CB5A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4663" name="Picture 7">
            <a:extLst>
              <a:ext uri="{FF2B5EF4-FFF2-40B4-BE49-F238E27FC236}">
                <a16:creationId xmlns:a16="http://schemas.microsoft.com/office/drawing/2014/main" id="{275CB6B8-E54B-5AF5-F5EB-D4130FDE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16ED1-DCE7-455F-0948-93B968185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4CA70BC-468A-4761-B336-FCB84C06159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76226" name="Line 2">
            <a:extLst>
              <a:ext uri="{FF2B5EF4-FFF2-40B4-BE49-F238E27FC236}">
                <a16:creationId xmlns:a16="http://schemas.microsoft.com/office/drawing/2014/main" id="{D62BB36A-7749-F4D8-5822-3A791676D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7" name="Line 3">
            <a:extLst>
              <a:ext uri="{FF2B5EF4-FFF2-40B4-BE49-F238E27FC236}">
                <a16:creationId xmlns:a16="http://schemas.microsoft.com/office/drawing/2014/main" id="{3BA5CB5E-079F-0C0D-B452-8EF85B0F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8" name="Text Box 4">
            <a:extLst>
              <a:ext uri="{FF2B5EF4-FFF2-40B4-BE49-F238E27FC236}">
                <a16:creationId xmlns:a16="http://schemas.microsoft.com/office/drawing/2014/main" id="{F7C4B0B2-AF7F-76E3-80D0-C0D94498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altLang="en-US" sz="2000" baseline="0"/>
              <a:t>Data link layer divided into two functionality-oriented sublayers</a:t>
            </a:r>
          </a:p>
        </p:txBody>
      </p:sp>
      <p:sp>
        <p:nvSpPr>
          <p:cNvPr id="1076229" name="Line 5">
            <a:extLst>
              <a:ext uri="{FF2B5EF4-FFF2-40B4-BE49-F238E27FC236}">
                <a16:creationId xmlns:a16="http://schemas.microsoft.com/office/drawing/2014/main" id="{290549C5-6109-73C5-98C6-2CA9F2AD4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6231" name="Picture 7">
            <a:extLst>
              <a:ext uri="{FF2B5EF4-FFF2-40B4-BE49-F238E27FC236}">
                <a16:creationId xmlns:a16="http://schemas.microsoft.com/office/drawing/2014/main" id="{02FDF45D-22FD-D4D7-53D6-0990419C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CA459-0D09-BA23-6854-98FF3DA0F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D7C81CD-8A20-4648-A9EC-C59349E8A50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96706" name="Line 2">
            <a:extLst>
              <a:ext uri="{FF2B5EF4-FFF2-40B4-BE49-F238E27FC236}">
                <a16:creationId xmlns:a16="http://schemas.microsoft.com/office/drawing/2014/main" id="{98B6EE20-5832-08B0-B723-1D589F329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7" name="Line 3">
            <a:extLst>
              <a:ext uri="{FF2B5EF4-FFF2-40B4-BE49-F238E27FC236}">
                <a16:creationId xmlns:a16="http://schemas.microsoft.com/office/drawing/2014/main" id="{FF99260D-3984-EDA8-768D-8FBDC75D2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27D35D6F-BC24-106A-3F00-1C72D7157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altLang="en-US" sz="2000" baseline="0"/>
              <a:t>Vulnerable time in CSMA</a:t>
            </a:r>
          </a:p>
        </p:txBody>
      </p:sp>
      <p:sp>
        <p:nvSpPr>
          <p:cNvPr id="1096709" name="Line 5">
            <a:extLst>
              <a:ext uri="{FF2B5EF4-FFF2-40B4-BE49-F238E27FC236}">
                <a16:creationId xmlns:a16="http://schemas.microsoft.com/office/drawing/2014/main" id="{7C6588D6-3D8B-9E96-8F33-F0828F1B9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1F5D3CFA-A6C6-DB58-980B-1AD84EDD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874E8-1CBC-216C-D98D-A35CCE9B0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A158EDC-0E67-4508-B721-8027E4910E8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8754" name="Line 2">
            <a:extLst>
              <a:ext uri="{FF2B5EF4-FFF2-40B4-BE49-F238E27FC236}">
                <a16:creationId xmlns:a16="http://schemas.microsoft.com/office/drawing/2014/main" id="{0DEB8827-B4A3-F54A-4C87-293C76F42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5" name="Line 3">
            <a:extLst>
              <a:ext uri="{FF2B5EF4-FFF2-40B4-BE49-F238E27FC236}">
                <a16:creationId xmlns:a16="http://schemas.microsoft.com/office/drawing/2014/main" id="{09AEC62C-DC00-5582-93B3-ECFD8E686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6" name="Text Box 4">
            <a:extLst>
              <a:ext uri="{FF2B5EF4-FFF2-40B4-BE49-F238E27FC236}">
                <a16:creationId xmlns:a16="http://schemas.microsoft.com/office/drawing/2014/main" id="{DD86CEE6-4D45-0370-117A-D1AB8A74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594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12.10  </a:t>
            </a:r>
            <a:r>
              <a:rPr lang="en-US" altLang="en-US" sz="2000" baseline="0"/>
              <a:t>Behavior of three persistence methods</a:t>
            </a:r>
          </a:p>
        </p:txBody>
      </p:sp>
      <p:sp>
        <p:nvSpPr>
          <p:cNvPr id="1098757" name="Line 5">
            <a:extLst>
              <a:ext uri="{FF2B5EF4-FFF2-40B4-BE49-F238E27FC236}">
                <a16:creationId xmlns:a16="http://schemas.microsoft.com/office/drawing/2014/main" id="{43BCCBA2-1236-0F4D-E72D-9F0972915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8759" name="Picture 7">
            <a:extLst>
              <a:ext uri="{FF2B5EF4-FFF2-40B4-BE49-F238E27FC236}">
                <a16:creationId xmlns:a16="http://schemas.microsoft.com/office/drawing/2014/main" id="{48369046-BE8C-655D-2831-5D1CED7A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A094B2-1A9F-1809-26F8-013D0BCDA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EF63AED-11E0-4ED2-B413-2F75FC0D497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0802" name="Line 2">
            <a:extLst>
              <a:ext uri="{FF2B5EF4-FFF2-40B4-BE49-F238E27FC236}">
                <a16:creationId xmlns:a16="http://schemas.microsoft.com/office/drawing/2014/main" id="{429C9B01-80A1-FC8A-779C-A48B99BF2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0803" name="Line 3">
            <a:extLst>
              <a:ext uri="{FF2B5EF4-FFF2-40B4-BE49-F238E27FC236}">
                <a16:creationId xmlns:a16="http://schemas.microsoft.com/office/drawing/2014/main" id="{E6AEB53E-AA39-0B56-C4B6-95E112849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0804" name="Text Box 4">
            <a:extLst>
              <a:ext uri="{FF2B5EF4-FFF2-40B4-BE49-F238E27FC236}">
                <a16:creationId xmlns:a16="http://schemas.microsoft.com/office/drawing/2014/main" id="{CE03F655-88E9-436E-B31D-B4E5C1DC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12.11  </a:t>
            </a:r>
            <a:r>
              <a:rPr lang="en-US" altLang="en-US" sz="2000" baseline="0"/>
              <a:t>Flow diagram for three persistence methods</a:t>
            </a:r>
          </a:p>
        </p:txBody>
      </p:sp>
      <p:sp>
        <p:nvSpPr>
          <p:cNvPr id="1100805" name="Line 5">
            <a:extLst>
              <a:ext uri="{FF2B5EF4-FFF2-40B4-BE49-F238E27FC236}">
                <a16:creationId xmlns:a16="http://schemas.microsoft.com/office/drawing/2014/main" id="{35EFC0BD-2B55-1ED5-0A4B-9F5A07A10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0807" name="Picture 7">
            <a:extLst>
              <a:ext uri="{FF2B5EF4-FFF2-40B4-BE49-F238E27FC236}">
                <a16:creationId xmlns:a16="http://schemas.microsoft.com/office/drawing/2014/main" id="{F7498BED-0367-5404-38CE-D0ED685E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D89E0-A94F-D5EA-D4A9-FDFD97070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77FD30A-86C7-4CEA-A4B7-E8E8E511758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2850" name="Line 2">
            <a:extLst>
              <a:ext uri="{FF2B5EF4-FFF2-40B4-BE49-F238E27FC236}">
                <a16:creationId xmlns:a16="http://schemas.microsoft.com/office/drawing/2014/main" id="{318DD48A-BB84-9B93-9B45-8EBEAFBA6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1" name="Line 3">
            <a:extLst>
              <a:ext uri="{FF2B5EF4-FFF2-40B4-BE49-F238E27FC236}">
                <a16:creationId xmlns:a16="http://schemas.microsoft.com/office/drawing/2014/main" id="{B7D075E4-3A9F-A339-0676-6A5D6EA2B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2" name="Text Box 4">
            <a:extLst>
              <a:ext uri="{FF2B5EF4-FFF2-40B4-BE49-F238E27FC236}">
                <a16:creationId xmlns:a16="http://schemas.microsoft.com/office/drawing/2014/main" id="{DFFC362B-822E-A466-AE31-4D5A23E2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12.12  </a:t>
            </a:r>
            <a:r>
              <a:rPr lang="en-US" altLang="en-US" sz="2000" baseline="0"/>
              <a:t>Collision of the first bit in CSMA/CD</a:t>
            </a:r>
          </a:p>
        </p:txBody>
      </p:sp>
      <p:sp>
        <p:nvSpPr>
          <p:cNvPr id="1102853" name="Line 5">
            <a:extLst>
              <a:ext uri="{FF2B5EF4-FFF2-40B4-BE49-F238E27FC236}">
                <a16:creationId xmlns:a16="http://schemas.microsoft.com/office/drawing/2014/main" id="{958331D8-9138-AE2D-37D1-23D4326C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2855" name="Picture 7">
            <a:extLst>
              <a:ext uri="{FF2B5EF4-FFF2-40B4-BE49-F238E27FC236}">
                <a16:creationId xmlns:a16="http://schemas.microsoft.com/office/drawing/2014/main" id="{7947EDA9-50F2-0A59-8922-88E3174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4217B-D731-0669-E474-B699690E8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58BA5FE-CE5B-462E-ACF4-330850C92F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4898" name="Line 2">
            <a:extLst>
              <a:ext uri="{FF2B5EF4-FFF2-40B4-BE49-F238E27FC236}">
                <a16:creationId xmlns:a16="http://schemas.microsoft.com/office/drawing/2014/main" id="{DD3A84AA-4D94-3F64-308B-A8DC6B3EE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899" name="Line 3">
            <a:extLst>
              <a:ext uri="{FF2B5EF4-FFF2-40B4-BE49-F238E27FC236}">
                <a16:creationId xmlns:a16="http://schemas.microsoft.com/office/drawing/2014/main" id="{7678D6B8-E41A-ADCA-2600-C1EDDF396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00" name="Text Box 4">
            <a:extLst>
              <a:ext uri="{FF2B5EF4-FFF2-40B4-BE49-F238E27FC236}">
                <a16:creationId xmlns:a16="http://schemas.microsoft.com/office/drawing/2014/main" id="{167C13E5-95E7-5D0E-5D93-33934E56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70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12.13 </a:t>
            </a:r>
            <a:r>
              <a:rPr lang="en-US" altLang="en-US" sz="2000" baseline="0"/>
              <a:t>Collision and abortion in CSMA/CD</a:t>
            </a:r>
            <a:endParaRPr lang="en-US" altLang="en-US" sz="3200" b="0" i="0" baseline="-18000">
              <a:latin typeface="Arial" panose="020B0604020202020204" pitchFamily="34" charset="0"/>
            </a:endParaRPr>
          </a:p>
          <a:p>
            <a:endParaRPr lang="en-US" altLang="en-US" sz="2000" baseline="0"/>
          </a:p>
        </p:txBody>
      </p:sp>
      <p:sp>
        <p:nvSpPr>
          <p:cNvPr id="1104901" name="Line 5">
            <a:extLst>
              <a:ext uri="{FF2B5EF4-FFF2-40B4-BE49-F238E27FC236}">
                <a16:creationId xmlns:a16="http://schemas.microsoft.com/office/drawing/2014/main" id="{11B76A5D-3912-03D2-C6E1-9758902AE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3" name="Picture 7">
            <a:extLst>
              <a:ext uri="{FF2B5EF4-FFF2-40B4-BE49-F238E27FC236}">
                <a16:creationId xmlns:a16="http://schemas.microsoft.com/office/drawing/2014/main" id="{46FA8F63-6C33-84E0-C5BA-012E94F0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C4AC56-C04B-8009-E04B-33D475042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4ADBC4E-2AAF-4888-BAB7-9174D57514D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0434" name="Rectangle 2">
            <a:extLst>
              <a:ext uri="{FF2B5EF4-FFF2-40B4-BE49-F238E27FC236}">
                <a16:creationId xmlns:a16="http://schemas.microsoft.com/office/drawing/2014/main" id="{1C50D073-B03D-105C-F175-01E5FD6483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5" name="Rectangle 3">
            <a:extLst>
              <a:ext uri="{FF2B5EF4-FFF2-40B4-BE49-F238E27FC236}">
                <a16:creationId xmlns:a16="http://schemas.microsoft.com/office/drawing/2014/main" id="{0BAC4398-7B43-4913-FB1E-2A73E3AA8B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6" name="Rectangle 4">
            <a:extLst>
              <a:ext uri="{FF2B5EF4-FFF2-40B4-BE49-F238E27FC236}">
                <a16:creationId xmlns:a16="http://schemas.microsoft.com/office/drawing/2014/main" id="{17BD32D6-6AB5-1589-011F-4596E99CBF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7" name="Rectangle 5">
            <a:extLst>
              <a:ext uri="{FF2B5EF4-FFF2-40B4-BE49-F238E27FC236}">
                <a16:creationId xmlns:a16="http://schemas.microsoft.com/office/drawing/2014/main" id="{F76CF637-F49C-1C63-07A3-B311549532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8" name="Rectangle 6">
            <a:extLst>
              <a:ext uri="{FF2B5EF4-FFF2-40B4-BE49-F238E27FC236}">
                <a16:creationId xmlns:a16="http://schemas.microsoft.com/office/drawing/2014/main" id="{A3339D45-0587-EC26-8258-1BBFB3F7E4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9" name="Rectangle 7">
            <a:extLst>
              <a:ext uri="{FF2B5EF4-FFF2-40B4-BE49-F238E27FC236}">
                <a16:creationId xmlns:a16="http://schemas.microsoft.com/office/drawing/2014/main" id="{49E0FD00-472A-8AF0-902F-E6B28AD0A5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0" name="Rectangle 8">
            <a:extLst>
              <a:ext uri="{FF2B5EF4-FFF2-40B4-BE49-F238E27FC236}">
                <a16:creationId xmlns:a16="http://schemas.microsoft.com/office/drawing/2014/main" id="{65871B03-1BF9-80DD-9D55-E5A337DA89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1" name="Rectangle 9">
            <a:extLst>
              <a:ext uri="{FF2B5EF4-FFF2-40B4-BE49-F238E27FC236}">
                <a16:creationId xmlns:a16="http://schemas.microsoft.com/office/drawing/2014/main" id="{043E6A11-17C4-88ED-1A1C-8FF93A16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:a16="http://schemas.microsoft.com/office/drawing/2014/main" id="{2983C35C-14CA-F208-CA0B-71FCE58A4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:a16="http://schemas.microsoft.com/office/drawing/2014/main" id="{B5443310-A235-DD5D-3E85-B5398D42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T</a:t>
            </a:r>
            <a:r>
              <a:rPr lang="en-US" altLang="en-US" baseline="-16000"/>
              <a:t>fr</a:t>
            </a:r>
            <a:r>
              <a:rPr lang="en-US" altLang="en-US" baseline="0"/>
              <a:t> = 2 × T</a:t>
            </a:r>
            <a:r>
              <a:rPr lang="en-US" altLang="en-US" baseline="-14000"/>
              <a:t>p</a:t>
            </a:r>
            <a:r>
              <a:rPr lang="en-US" altLang="en-US" baseline="0"/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73C49-A545-B199-8AF3-ABED44939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74FA5E4-98FF-4A59-A43D-0F80ADDA9B0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6946" name="Line 2">
            <a:extLst>
              <a:ext uri="{FF2B5EF4-FFF2-40B4-BE49-F238E27FC236}">
                <a16:creationId xmlns:a16="http://schemas.microsoft.com/office/drawing/2014/main" id="{9389FA93-7DF9-E739-BFA5-8027345AD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7" name="Line 3">
            <a:extLst>
              <a:ext uri="{FF2B5EF4-FFF2-40B4-BE49-F238E27FC236}">
                <a16:creationId xmlns:a16="http://schemas.microsoft.com/office/drawing/2014/main" id="{274A7BE8-F27D-AEC4-3E07-8FF0E7A01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6DA815E9-FAAA-689F-0538-DBFFD23DF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altLang="en-US" sz="2000" baseline="0"/>
              <a:t>Flow diagram for the CSMA/CD</a:t>
            </a:r>
          </a:p>
        </p:txBody>
      </p:sp>
      <p:sp>
        <p:nvSpPr>
          <p:cNvPr id="1106949" name="Line 5">
            <a:extLst>
              <a:ext uri="{FF2B5EF4-FFF2-40B4-BE49-F238E27FC236}">
                <a16:creationId xmlns:a16="http://schemas.microsoft.com/office/drawing/2014/main" id="{0BD83580-5E6C-A85A-AC61-D8602D6F8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22358A3A-A5CC-2928-1E02-1BCFBDF7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1BC67-DD4A-5DC5-680D-A0727C7506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CF3CDBC-2799-4B1B-AA2E-B6960E652E8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08994" name="Line 2">
            <a:extLst>
              <a:ext uri="{FF2B5EF4-FFF2-40B4-BE49-F238E27FC236}">
                <a16:creationId xmlns:a16="http://schemas.microsoft.com/office/drawing/2014/main" id="{5E62D601-4CF6-FCBF-1916-1C69DA978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5" name="Line 3">
            <a:extLst>
              <a:ext uri="{FF2B5EF4-FFF2-40B4-BE49-F238E27FC236}">
                <a16:creationId xmlns:a16="http://schemas.microsoft.com/office/drawing/2014/main" id="{3C700730-02E7-F774-9349-642C88239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6" name="Text Box 4">
            <a:extLst>
              <a:ext uri="{FF2B5EF4-FFF2-40B4-BE49-F238E27FC236}">
                <a16:creationId xmlns:a16="http://schemas.microsoft.com/office/drawing/2014/main" id="{44C7A676-4BB8-4E9D-D9B3-AE29E6F7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69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12.15  </a:t>
            </a:r>
            <a:r>
              <a:rPr lang="en-US" altLang="en-US" sz="2000" baseline="0"/>
              <a:t>Energy level during transmission, idleness, or collision</a:t>
            </a:r>
          </a:p>
        </p:txBody>
      </p:sp>
      <p:sp>
        <p:nvSpPr>
          <p:cNvPr id="1108997" name="Line 5">
            <a:extLst>
              <a:ext uri="{FF2B5EF4-FFF2-40B4-BE49-F238E27FC236}">
                <a16:creationId xmlns:a16="http://schemas.microsoft.com/office/drawing/2014/main" id="{B96A5836-3791-5BBB-72C7-101B1F5E9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8999" name="Picture 7">
            <a:extLst>
              <a:ext uri="{FF2B5EF4-FFF2-40B4-BE49-F238E27FC236}">
                <a16:creationId xmlns:a16="http://schemas.microsoft.com/office/drawing/2014/main" id="{2B678AE1-4760-E171-B132-AA566737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472B1-5B41-3F6B-7DFC-F7EE6077E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1272DCE-2454-49BC-B50B-2EC171539BE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1042" name="Line 2">
            <a:extLst>
              <a:ext uri="{FF2B5EF4-FFF2-40B4-BE49-F238E27FC236}">
                <a16:creationId xmlns:a16="http://schemas.microsoft.com/office/drawing/2014/main" id="{3C88D3FE-54B3-9C4A-D145-3096DA9F3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3" name="Line 3">
            <a:extLst>
              <a:ext uri="{FF2B5EF4-FFF2-40B4-BE49-F238E27FC236}">
                <a16:creationId xmlns:a16="http://schemas.microsoft.com/office/drawing/2014/main" id="{51EDD129-A039-8BAB-6843-544772789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4" name="Text Box 4">
            <a:extLst>
              <a:ext uri="{FF2B5EF4-FFF2-40B4-BE49-F238E27FC236}">
                <a16:creationId xmlns:a16="http://schemas.microsoft.com/office/drawing/2014/main" id="{4CE5EFA6-F87A-8F8A-3327-AA2450D9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12.16  </a:t>
            </a:r>
            <a:r>
              <a:rPr lang="en-US" altLang="en-US" sz="2000" baseline="0"/>
              <a:t>Timing in CSMA/CA</a:t>
            </a:r>
          </a:p>
        </p:txBody>
      </p:sp>
      <p:sp>
        <p:nvSpPr>
          <p:cNvPr id="1111045" name="Line 5">
            <a:extLst>
              <a:ext uri="{FF2B5EF4-FFF2-40B4-BE49-F238E27FC236}">
                <a16:creationId xmlns:a16="http://schemas.microsoft.com/office/drawing/2014/main" id="{E456C2B0-436C-E717-24FA-CB661B29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1047" name="Picture 7">
            <a:extLst>
              <a:ext uri="{FF2B5EF4-FFF2-40B4-BE49-F238E27FC236}">
                <a16:creationId xmlns:a16="http://schemas.microsoft.com/office/drawing/2014/main" id="{D45D6D55-275F-0BC6-736B-93EF17587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16FAC-6F83-6480-3633-D307C5B52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00376EA-BE2D-4ADD-BDB6-316738542D7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915FD8B7-D838-CDCD-D663-6129E4CC1D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58DCA053-E699-B173-9EA2-978C1FAEC7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2" name="Rectangle 4">
            <a:extLst>
              <a:ext uri="{FF2B5EF4-FFF2-40B4-BE49-F238E27FC236}">
                <a16:creationId xmlns:a16="http://schemas.microsoft.com/office/drawing/2014/main" id="{C1C7D05B-D11D-D159-412B-FB3B2A82E1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3" name="Rectangle 5">
            <a:extLst>
              <a:ext uri="{FF2B5EF4-FFF2-40B4-BE49-F238E27FC236}">
                <a16:creationId xmlns:a16="http://schemas.microsoft.com/office/drawing/2014/main" id="{08A1A582-7937-E600-566A-0893794649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4" name="Rectangle 6">
            <a:extLst>
              <a:ext uri="{FF2B5EF4-FFF2-40B4-BE49-F238E27FC236}">
                <a16:creationId xmlns:a16="http://schemas.microsoft.com/office/drawing/2014/main" id="{88EE4D74-6389-4664-0F62-40885D1BD7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5" name="Rectangle 7">
            <a:extLst>
              <a:ext uri="{FF2B5EF4-FFF2-40B4-BE49-F238E27FC236}">
                <a16:creationId xmlns:a16="http://schemas.microsoft.com/office/drawing/2014/main" id="{11F75750-EBBE-F1E8-4F7E-ABB37E4D15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6" name="Rectangle 8">
            <a:extLst>
              <a:ext uri="{FF2B5EF4-FFF2-40B4-BE49-F238E27FC236}">
                <a16:creationId xmlns:a16="http://schemas.microsoft.com/office/drawing/2014/main" id="{6C46B988-69F6-C885-E508-0908FAB0DB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7" name="Line 9">
            <a:extLst>
              <a:ext uri="{FF2B5EF4-FFF2-40B4-BE49-F238E27FC236}">
                <a16:creationId xmlns:a16="http://schemas.microsoft.com/office/drawing/2014/main" id="{8439F4C5-5025-B09D-B9E4-2A69CC8D3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8" name="Line 10">
            <a:extLst>
              <a:ext uri="{FF2B5EF4-FFF2-40B4-BE49-F238E27FC236}">
                <a16:creationId xmlns:a16="http://schemas.microsoft.com/office/drawing/2014/main" id="{EC8F58E0-6E55-B298-9445-C3051B8DE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9" name="Rectangle 11">
            <a:extLst>
              <a:ext uri="{FF2B5EF4-FFF2-40B4-BE49-F238E27FC236}">
                <a16:creationId xmlns:a16="http://schemas.microsoft.com/office/drawing/2014/main" id="{74ED936F-A9A3-AC1C-7C66-6DB4792F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1143820" name="Group 12">
            <a:extLst>
              <a:ext uri="{FF2B5EF4-FFF2-40B4-BE49-F238E27FC236}">
                <a16:creationId xmlns:a16="http://schemas.microsoft.com/office/drawing/2014/main" id="{F719A640-7362-EAF8-7D86-19CA8EC0BDA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3">
              <a:extLst>
                <a:ext uri="{FF2B5EF4-FFF2-40B4-BE49-F238E27FC236}">
                  <a16:creationId xmlns:a16="http://schemas.microsoft.com/office/drawing/2014/main" id="{CB72ADAE-FBB1-054D-15DD-932A80A62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3822" name="Text Box 14">
              <a:extLst>
                <a:ext uri="{FF2B5EF4-FFF2-40B4-BE49-F238E27FC236}">
                  <a16:creationId xmlns:a16="http://schemas.microsoft.com/office/drawing/2014/main" id="{B566DB32-A8B1-D71D-8969-D628B9104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4A08B-E736-084A-00D9-FA92F89AE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F7AFB02-BBAD-44D9-8F3F-6883282C38A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8274" name="Line 2">
            <a:extLst>
              <a:ext uri="{FF2B5EF4-FFF2-40B4-BE49-F238E27FC236}">
                <a16:creationId xmlns:a16="http://schemas.microsoft.com/office/drawing/2014/main" id="{4A84892B-4C2D-5316-9DAF-CA1C1ED9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5" name="Line 3">
            <a:extLst>
              <a:ext uri="{FF2B5EF4-FFF2-40B4-BE49-F238E27FC236}">
                <a16:creationId xmlns:a16="http://schemas.microsoft.com/office/drawing/2014/main" id="{39444B1B-04BF-6CB8-BEC3-5253E33B5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6" name="Text Box 4">
            <a:extLst>
              <a:ext uri="{FF2B5EF4-FFF2-40B4-BE49-F238E27FC236}">
                <a16:creationId xmlns:a16="http://schemas.microsoft.com/office/drawing/2014/main" id="{67BE5C27-2C94-3075-377E-B82864B63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altLang="en-US" sz="2000" baseline="0"/>
              <a:t>Taxonomy of multiple-access protocols discussed in this chapter</a:t>
            </a:r>
          </a:p>
        </p:txBody>
      </p:sp>
      <p:sp>
        <p:nvSpPr>
          <p:cNvPr id="1078277" name="Line 5">
            <a:extLst>
              <a:ext uri="{FF2B5EF4-FFF2-40B4-BE49-F238E27FC236}">
                <a16:creationId xmlns:a16="http://schemas.microsoft.com/office/drawing/2014/main" id="{FF8EE692-C043-94B8-942D-9AE839B55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2B45C074-4321-BE74-8EA9-825FACCA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8C471-A591-EB86-29D2-463169E0B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FFCF2F3-BD69-416F-B8BF-F02F68F401D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45858" name="Rectangle 2">
            <a:extLst>
              <a:ext uri="{FF2B5EF4-FFF2-40B4-BE49-F238E27FC236}">
                <a16:creationId xmlns:a16="http://schemas.microsoft.com/office/drawing/2014/main" id="{B9A6D658-A9DF-5906-0234-322EA59D92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59" name="Rectangle 3">
            <a:extLst>
              <a:ext uri="{FF2B5EF4-FFF2-40B4-BE49-F238E27FC236}">
                <a16:creationId xmlns:a16="http://schemas.microsoft.com/office/drawing/2014/main" id="{2B47919C-89ED-BFA7-20B1-F55DE90F47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0" name="Rectangle 4">
            <a:extLst>
              <a:ext uri="{FF2B5EF4-FFF2-40B4-BE49-F238E27FC236}">
                <a16:creationId xmlns:a16="http://schemas.microsoft.com/office/drawing/2014/main" id="{6CA1D1D6-1D42-0ECD-64E7-D0B8AFBE1E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1" name="Rectangle 5">
            <a:extLst>
              <a:ext uri="{FF2B5EF4-FFF2-40B4-BE49-F238E27FC236}">
                <a16:creationId xmlns:a16="http://schemas.microsoft.com/office/drawing/2014/main" id="{E4863E5A-9D71-E610-432C-F4C0C228F9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2" name="Rectangle 6">
            <a:extLst>
              <a:ext uri="{FF2B5EF4-FFF2-40B4-BE49-F238E27FC236}">
                <a16:creationId xmlns:a16="http://schemas.microsoft.com/office/drawing/2014/main" id="{14FD4FFA-F06C-4ABB-A5CB-1F9753E8AC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3" name="Rectangle 7">
            <a:extLst>
              <a:ext uri="{FF2B5EF4-FFF2-40B4-BE49-F238E27FC236}">
                <a16:creationId xmlns:a16="http://schemas.microsoft.com/office/drawing/2014/main" id="{6D638689-7D84-46DF-B1D1-62F84182FF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4" name="Rectangle 8">
            <a:extLst>
              <a:ext uri="{FF2B5EF4-FFF2-40B4-BE49-F238E27FC236}">
                <a16:creationId xmlns:a16="http://schemas.microsoft.com/office/drawing/2014/main" id="{1E87582A-2E6A-6353-4B21-73AB4607BD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5" name="Line 9">
            <a:extLst>
              <a:ext uri="{FF2B5EF4-FFF2-40B4-BE49-F238E27FC236}">
                <a16:creationId xmlns:a16="http://schemas.microsoft.com/office/drawing/2014/main" id="{EBAAC2E8-49CE-7CDB-63D2-7736D5A87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6" name="Line 10">
            <a:extLst>
              <a:ext uri="{FF2B5EF4-FFF2-40B4-BE49-F238E27FC236}">
                <a16:creationId xmlns:a16="http://schemas.microsoft.com/office/drawing/2014/main" id="{3C7BBAFE-BFC0-6351-412E-38BB68B42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7" name="Rectangle 11">
            <a:extLst>
              <a:ext uri="{FF2B5EF4-FFF2-40B4-BE49-F238E27FC236}">
                <a16:creationId xmlns:a16="http://schemas.microsoft.com/office/drawing/2014/main" id="{63C9ADEA-8119-6033-AB88-6E120C1C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2">
            <a:extLst>
              <a:ext uri="{FF2B5EF4-FFF2-40B4-BE49-F238E27FC236}">
                <a16:creationId xmlns:a16="http://schemas.microsoft.com/office/drawing/2014/main" id="{A573261A-3F50-26AE-1439-39E887AB223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3">
              <a:extLst>
                <a:ext uri="{FF2B5EF4-FFF2-40B4-BE49-F238E27FC236}">
                  <a16:creationId xmlns:a16="http://schemas.microsoft.com/office/drawing/2014/main" id="{5A42FB5D-CC68-4DAF-62B9-A998A27A7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5870" name="Text Box 14">
              <a:extLst>
                <a:ext uri="{FF2B5EF4-FFF2-40B4-BE49-F238E27FC236}">
                  <a16:creationId xmlns:a16="http://schemas.microsoft.com/office/drawing/2014/main" id="{583F947A-C4BB-0874-DDF2-07E83DA48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C78D1-4DF6-065F-60E9-6F3169FAF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AD52B57-A4ED-4CE3-88C9-872640857F9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3090" name="Line 2">
            <a:extLst>
              <a:ext uri="{FF2B5EF4-FFF2-40B4-BE49-F238E27FC236}">
                <a16:creationId xmlns:a16="http://schemas.microsoft.com/office/drawing/2014/main" id="{9E88F58A-85C4-F887-D1A9-05720FC6F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1" name="Line 3">
            <a:extLst>
              <a:ext uri="{FF2B5EF4-FFF2-40B4-BE49-F238E27FC236}">
                <a16:creationId xmlns:a16="http://schemas.microsoft.com/office/drawing/2014/main" id="{DA0F38EF-7B12-B175-75FA-7BF31DAD5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9EAB2EA6-B880-F4AA-7652-7305F613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altLang="en-US" sz="2000" baseline="0"/>
              <a:t>Flow diagram for CSMA/CA</a:t>
            </a:r>
          </a:p>
        </p:txBody>
      </p:sp>
      <p:sp>
        <p:nvSpPr>
          <p:cNvPr id="1113093" name="Line 5">
            <a:extLst>
              <a:ext uri="{FF2B5EF4-FFF2-40B4-BE49-F238E27FC236}">
                <a16:creationId xmlns:a16="http://schemas.microsoft.com/office/drawing/2014/main" id="{BFC28199-8B05-4743-0B54-2A51F31C7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3095" name="Picture 7">
            <a:extLst>
              <a:ext uri="{FF2B5EF4-FFF2-40B4-BE49-F238E27FC236}">
                <a16:creationId xmlns:a16="http://schemas.microsoft.com/office/drawing/2014/main" id="{E269F7F3-3832-F40C-2FD7-BE2CC5C0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B2699-EFF6-CD5C-C3A9-C3FF0D71C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75D467A-8884-41A1-A3FD-E8940ACA277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80322" name="Rectangle 2">
            <a:extLst>
              <a:ext uri="{FF2B5EF4-FFF2-40B4-BE49-F238E27FC236}">
                <a16:creationId xmlns:a16="http://schemas.microsoft.com/office/drawing/2014/main" id="{4D8FA13F-CBC5-34E2-C017-58FDD02F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0323" name="Text Box 3">
            <a:extLst>
              <a:ext uri="{FF2B5EF4-FFF2-40B4-BE49-F238E27FC236}">
                <a16:creationId xmlns:a16="http://schemas.microsoft.com/office/drawing/2014/main" id="{29DF2654-DCF6-A5AC-1E80-EE54D8BC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83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12-2   CONTROLLED ACCESS</a:t>
            </a:r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3C4E1239-FC78-2E79-41DE-4CD246AEB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6A97F4FB-4955-09FD-AF05-5F57CE28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controlled access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</a:p>
        </p:txBody>
      </p:sp>
      <p:sp>
        <p:nvSpPr>
          <p:cNvPr id="1080326" name="Rectangle 6">
            <a:extLst>
              <a:ext uri="{FF2B5EF4-FFF2-40B4-BE49-F238E27FC236}">
                <a16:creationId xmlns:a16="http://schemas.microsoft.com/office/drawing/2014/main" id="{2E3A72D2-7DDF-1763-7336-1038A6A0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482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Reservation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fr-FR" altLang="en-US" sz="2400" i="0" baseline="0">
                <a:solidFill>
                  <a:srgbClr val="0033CC"/>
                </a:solidFill>
              </a:rPr>
              <a:t>Polling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en-US" altLang="en-US" sz="2400" i="0" baseline="0">
                <a:solidFill>
                  <a:srgbClr val="0033CC"/>
                </a:solidFill>
              </a:rPr>
              <a:t>Token Passing</a:t>
            </a:r>
          </a:p>
        </p:txBody>
      </p:sp>
      <p:sp>
        <p:nvSpPr>
          <p:cNvPr id="1080327" name="Text Box 7">
            <a:extLst>
              <a:ext uri="{FF2B5EF4-FFF2-40B4-BE49-F238E27FC236}">
                <a16:creationId xmlns:a16="http://schemas.microsoft.com/office/drawing/2014/main" id="{75FE6BE7-9879-5C8D-C68E-AA42FCE3A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572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6288C-B00E-82EB-ABD1-48E710DE3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36D49577-3F89-42F7-B0AE-C6E2122CBF3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5138" name="Line 2">
            <a:extLst>
              <a:ext uri="{FF2B5EF4-FFF2-40B4-BE49-F238E27FC236}">
                <a16:creationId xmlns:a16="http://schemas.microsoft.com/office/drawing/2014/main" id="{5FA9AD2B-3CC0-4884-C335-91DDC9028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39" name="Line 3">
            <a:extLst>
              <a:ext uri="{FF2B5EF4-FFF2-40B4-BE49-F238E27FC236}">
                <a16:creationId xmlns:a16="http://schemas.microsoft.com/office/drawing/2014/main" id="{66C80F79-E4FD-3E7F-8B89-D878BB173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40" name="Text Box 4">
            <a:extLst>
              <a:ext uri="{FF2B5EF4-FFF2-40B4-BE49-F238E27FC236}">
                <a16:creationId xmlns:a16="http://schemas.microsoft.com/office/drawing/2014/main" id="{72090913-04FF-15F9-D61D-EE36D169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76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12.18  </a:t>
            </a:r>
            <a:r>
              <a:rPr lang="en-US" altLang="en-US" sz="2000" baseline="0"/>
              <a:t>Reservation access method</a:t>
            </a:r>
          </a:p>
        </p:txBody>
      </p:sp>
      <p:sp>
        <p:nvSpPr>
          <p:cNvPr id="1115141" name="Line 5">
            <a:extLst>
              <a:ext uri="{FF2B5EF4-FFF2-40B4-BE49-F238E27FC236}">
                <a16:creationId xmlns:a16="http://schemas.microsoft.com/office/drawing/2014/main" id="{5BEB83B6-D84F-27A1-AD60-BD63F6D42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5143" name="Picture 7">
            <a:extLst>
              <a:ext uri="{FF2B5EF4-FFF2-40B4-BE49-F238E27FC236}">
                <a16:creationId xmlns:a16="http://schemas.microsoft.com/office/drawing/2014/main" id="{25AD46C3-4658-CC6F-29C1-73B5B88D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86C71-040A-EA8B-6028-BBBCC3E47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95E8B56-D1F9-433D-84C9-D2DAD05F59D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17186" name="Line 2">
            <a:extLst>
              <a:ext uri="{FF2B5EF4-FFF2-40B4-BE49-F238E27FC236}">
                <a16:creationId xmlns:a16="http://schemas.microsoft.com/office/drawing/2014/main" id="{C297BB40-5489-8126-F5F4-0FB0B2C0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187" name="Line 3">
            <a:extLst>
              <a:ext uri="{FF2B5EF4-FFF2-40B4-BE49-F238E27FC236}">
                <a16:creationId xmlns:a16="http://schemas.microsoft.com/office/drawing/2014/main" id="{3EE22634-6884-13D8-61C7-C3E164AFF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188" name="Text Box 4">
            <a:extLst>
              <a:ext uri="{FF2B5EF4-FFF2-40B4-BE49-F238E27FC236}">
                <a16:creationId xmlns:a16="http://schemas.microsoft.com/office/drawing/2014/main" id="{5F76E139-4A6F-EEC2-D696-594C3BF61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7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12.19  </a:t>
            </a:r>
            <a:r>
              <a:rPr lang="en-US" altLang="en-US" sz="2000" baseline="0"/>
              <a:t>Select and poll functions in polling access method</a:t>
            </a:r>
          </a:p>
        </p:txBody>
      </p:sp>
      <p:sp>
        <p:nvSpPr>
          <p:cNvPr id="1117189" name="Line 5">
            <a:extLst>
              <a:ext uri="{FF2B5EF4-FFF2-40B4-BE49-F238E27FC236}">
                <a16:creationId xmlns:a16="http://schemas.microsoft.com/office/drawing/2014/main" id="{80F61C48-D736-1E33-B213-9914843F6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7191" name="Picture 7">
            <a:extLst>
              <a:ext uri="{FF2B5EF4-FFF2-40B4-BE49-F238E27FC236}">
                <a16:creationId xmlns:a16="http://schemas.microsoft.com/office/drawing/2014/main" id="{A436562C-8E84-0362-8805-C4DA9B7E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DABA7-39DD-882A-0056-1CFE7DB23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FDEFCA4-AB46-4926-8EB3-718AF13A5CF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19234" name="Line 2">
            <a:extLst>
              <a:ext uri="{FF2B5EF4-FFF2-40B4-BE49-F238E27FC236}">
                <a16:creationId xmlns:a16="http://schemas.microsoft.com/office/drawing/2014/main" id="{216A0784-137B-628A-85DC-DCBC581C5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235" name="Line 3">
            <a:extLst>
              <a:ext uri="{FF2B5EF4-FFF2-40B4-BE49-F238E27FC236}">
                <a16:creationId xmlns:a16="http://schemas.microsoft.com/office/drawing/2014/main" id="{E71074BB-82B0-AB0D-0809-5F47D03E5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236" name="Text Box 4">
            <a:extLst>
              <a:ext uri="{FF2B5EF4-FFF2-40B4-BE49-F238E27FC236}">
                <a16:creationId xmlns:a16="http://schemas.microsoft.com/office/drawing/2014/main" id="{CB72360E-831C-D68D-A543-F7022E74E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"/>
            <a:ext cx="893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12.20  </a:t>
            </a:r>
            <a:r>
              <a:rPr lang="en-US" altLang="en-US" sz="2000" baseline="0"/>
              <a:t>Logical ring and physical topology in token-passing access method</a:t>
            </a:r>
          </a:p>
        </p:txBody>
      </p:sp>
      <p:sp>
        <p:nvSpPr>
          <p:cNvPr id="1119237" name="Line 5">
            <a:extLst>
              <a:ext uri="{FF2B5EF4-FFF2-40B4-BE49-F238E27FC236}">
                <a16:creationId xmlns:a16="http://schemas.microsoft.com/office/drawing/2014/main" id="{2F49DF1C-9F78-8E45-6906-C972567D3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9239" name="Picture 7">
            <a:extLst>
              <a:ext uri="{FF2B5EF4-FFF2-40B4-BE49-F238E27FC236}">
                <a16:creationId xmlns:a16="http://schemas.microsoft.com/office/drawing/2014/main" id="{ED737E16-1377-B7BE-F515-3FDDC338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6650"/>
            <a:ext cx="7102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51AF3-FE0F-9442-1A37-7715EEBBC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841D611-FBF5-4342-989B-1EDB6B110AC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D207E0FE-3602-1229-32CF-D78992EE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2371" name="Text Box 3">
            <a:extLst>
              <a:ext uri="{FF2B5EF4-FFF2-40B4-BE49-F238E27FC236}">
                <a16:creationId xmlns:a16="http://schemas.microsoft.com/office/drawing/2014/main" id="{0EE7447C-C46B-A74C-9ECD-E465469A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03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12-3   CHANNELIZATION</a:t>
            </a:r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4EF38F82-9AED-A266-53A3-4E83922C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2373" name="Rectangle 5">
            <a:extLst>
              <a:ext uri="{FF2B5EF4-FFF2-40B4-BE49-F238E27FC236}">
                <a16:creationId xmlns:a16="http://schemas.microsoft.com/office/drawing/2014/main" id="{06B303DE-C94C-253B-5F32-52A2605C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Channelization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is a multiple-access method in which the available bandwidth of a link is shared in time, frequency, or through code, between different stations. In this section, we discuss three channelization protocols.</a:t>
            </a:r>
          </a:p>
        </p:txBody>
      </p:sp>
      <p:sp>
        <p:nvSpPr>
          <p:cNvPr id="1082374" name="Rectangle 6">
            <a:extLst>
              <a:ext uri="{FF2B5EF4-FFF2-40B4-BE49-F238E27FC236}">
                <a16:creationId xmlns:a16="http://schemas.microsoft.com/office/drawing/2014/main" id="{07CC93FD-6B80-61B6-6E89-EB345E2D0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34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Frequency-Division Multiple Access (FDMA)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fr-FR" altLang="en-US" sz="2400" i="0" baseline="0">
                <a:solidFill>
                  <a:srgbClr val="0033CC"/>
                </a:solidFill>
              </a:rPr>
              <a:t>Time-Division Multiple Access (TDMA)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 i="0" baseline="0">
                <a:solidFill>
                  <a:srgbClr val="0033CC"/>
                </a:solidFill>
              </a:rPr>
              <a:t>Code-Division Multiple Access (CDMA)</a:t>
            </a:r>
            <a:endParaRPr lang="en-US" altLang="en-US" sz="2400" i="0" baseline="0">
              <a:solidFill>
                <a:srgbClr val="0033CC"/>
              </a:solidFill>
            </a:endParaRPr>
          </a:p>
        </p:txBody>
      </p:sp>
      <p:sp>
        <p:nvSpPr>
          <p:cNvPr id="1082375" name="Text Box 7">
            <a:extLst>
              <a:ext uri="{FF2B5EF4-FFF2-40B4-BE49-F238E27FC236}">
                <a16:creationId xmlns:a16="http://schemas.microsoft.com/office/drawing/2014/main" id="{C8309EBE-7841-1F64-B75C-E9AC518F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D1E5A-8FE0-D6B5-B776-FF39C09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07BABE0-0909-47ED-8066-854191C1A47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47906" name="Rectangle 2">
            <a:extLst>
              <a:ext uri="{FF2B5EF4-FFF2-40B4-BE49-F238E27FC236}">
                <a16:creationId xmlns:a16="http://schemas.microsoft.com/office/drawing/2014/main" id="{91DD73B2-B513-3FE3-6F10-E6A6D754D5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3CB35700-4A11-9A39-95DF-656D1B0FD7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08" name="Rectangle 4">
            <a:extLst>
              <a:ext uri="{FF2B5EF4-FFF2-40B4-BE49-F238E27FC236}">
                <a16:creationId xmlns:a16="http://schemas.microsoft.com/office/drawing/2014/main" id="{237EC508-0626-3DE0-806F-9875ABAD3F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09" name="Rectangle 5">
            <a:extLst>
              <a:ext uri="{FF2B5EF4-FFF2-40B4-BE49-F238E27FC236}">
                <a16:creationId xmlns:a16="http://schemas.microsoft.com/office/drawing/2014/main" id="{8AFF61A8-624D-668D-0D01-7C7E4E68BF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0" name="Rectangle 6">
            <a:extLst>
              <a:ext uri="{FF2B5EF4-FFF2-40B4-BE49-F238E27FC236}">
                <a16:creationId xmlns:a16="http://schemas.microsoft.com/office/drawing/2014/main" id="{CFB368EC-BF6A-443B-DE81-2273C891F8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1" name="Rectangle 7">
            <a:extLst>
              <a:ext uri="{FF2B5EF4-FFF2-40B4-BE49-F238E27FC236}">
                <a16:creationId xmlns:a16="http://schemas.microsoft.com/office/drawing/2014/main" id="{63D0161D-3D43-0666-9DB3-E3700D0B2D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2" name="Rectangle 8">
            <a:extLst>
              <a:ext uri="{FF2B5EF4-FFF2-40B4-BE49-F238E27FC236}">
                <a16:creationId xmlns:a16="http://schemas.microsoft.com/office/drawing/2014/main" id="{71AA51E6-58EA-2E3F-4C01-36CE42ADAD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3" name="Line 9">
            <a:extLst>
              <a:ext uri="{FF2B5EF4-FFF2-40B4-BE49-F238E27FC236}">
                <a16:creationId xmlns:a16="http://schemas.microsoft.com/office/drawing/2014/main" id="{DF0424DA-D523-DF2A-706F-CB86D0484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914" name="Line 10">
            <a:extLst>
              <a:ext uri="{FF2B5EF4-FFF2-40B4-BE49-F238E27FC236}">
                <a16:creationId xmlns:a16="http://schemas.microsoft.com/office/drawing/2014/main" id="{5F95E397-079B-CF82-02A6-4674188CF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915" name="Rectangle 11">
            <a:extLst>
              <a:ext uri="{FF2B5EF4-FFF2-40B4-BE49-F238E27FC236}">
                <a16:creationId xmlns:a16="http://schemas.microsoft.com/office/drawing/2014/main" id="{70A7392F-5F5E-FE37-65D9-2E0A059A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We see the application of all these methods in Chapter 16 when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latin typeface="Arial" panose="020B0604020202020204" pitchFamily="34" charset="0"/>
              </a:rPr>
              <a:t>we discuss cellular phone systems.</a:t>
            </a:r>
          </a:p>
        </p:txBody>
      </p:sp>
      <p:grpSp>
        <p:nvGrpSpPr>
          <p:cNvPr id="1147916" name="Group 12">
            <a:extLst>
              <a:ext uri="{FF2B5EF4-FFF2-40B4-BE49-F238E27FC236}">
                <a16:creationId xmlns:a16="http://schemas.microsoft.com/office/drawing/2014/main" id="{8BE74919-1330-A0D2-F20C-FECDC82207A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7917" name="Picture 13">
              <a:extLst>
                <a:ext uri="{FF2B5EF4-FFF2-40B4-BE49-F238E27FC236}">
                  <a16:creationId xmlns:a16="http://schemas.microsoft.com/office/drawing/2014/main" id="{71A9192C-99EA-2DB7-1B00-4B0A222AE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7918" name="Text Box 14">
              <a:extLst>
                <a:ext uri="{FF2B5EF4-FFF2-40B4-BE49-F238E27FC236}">
                  <a16:creationId xmlns:a16="http://schemas.microsoft.com/office/drawing/2014/main" id="{DAA0052D-6600-35C0-9A08-F3D87E5A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0EFD4-F24E-3EA1-474F-FDC04CC5D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73FF57D-16FC-4A4A-950A-B7DB7BB30F5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21282" name="Line 2">
            <a:extLst>
              <a:ext uri="{FF2B5EF4-FFF2-40B4-BE49-F238E27FC236}">
                <a16:creationId xmlns:a16="http://schemas.microsoft.com/office/drawing/2014/main" id="{E1B50BE4-E379-A8A5-6E48-91718BFEB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283" name="Line 3">
            <a:extLst>
              <a:ext uri="{FF2B5EF4-FFF2-40B4-BE49-F238E27FC236}">
                <a16:creationId xmlns:a16="http://schemas.microsoft.com/office/drawing/2014/main" id="{6081941F-F35F-1EA3-BBDB-F832D5517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284" name="Text Box 4">
            <a:extLst>
              <a:ext uri="{FF2B5EF4-FFF2-40B4-BE49-F238E27FC236}">
                <a16:creationId xmlns:a16="http://schemas.microsoft.com/office/drawing/2014/main" id="{9A26380C-4696-6907-37C4-E60D2DE7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61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12.21  </a:t>
            </a:r>
            <a:r>
              <a:rPr lang="en-US" altLang="en-US" sz="2000" baseline="0"/>
              <a:t>Frequency-division multiple access (FDMA)</a:t>
            </a:r>
          </a:p>
        </p:txBody>
      </p:sp>
      <p:sp>
        <p:nvSpPr>
          <p:cNvPr id="1121285" name="Line 5">
            <a:extLst>
              <a:ext uri="{FF2B5EF4-FFF2-40B4-BE49-F238E27FC236}">
                <a16:creationId xmlns:a16="http://schemas.microsoft.com/office/drawing/2014/main" id="{3484527D-C364-CBAA-1BE6-B26011BD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1289" name="Picture 9">
            <a:extLst>
              <a:ext uri="{FF2B5EF4-FFF2-40B4-BE49-F238E27FC236}">
                <a16:creationId xmlns:a16="http://schemas.microsoft.com/office/drawing/2014/main" id="{5DDEE692-313D-43A3-BF25-FD5B7B5AE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231900"/>
            <a:ext cx="7212012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28521-7810-1777-53A6-5F117F55E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0D922A52-0F86-454B-9601-D17EBD29170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49954" name="Rectangle 2">
            <a:extLst>
              <a:ext uri="{FF2B5EF4-FFF2-40B4-BE49-F238E27FC236}">
                <a16:creationId xmlns:a16="http://schemas.microsoft.com/office/drawing/2014/main" id="{5E622063-C62F-8D8A-B0A6-6C2468CF56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5" name="Rectangle 3">
            <a:extLst>
              <a:ext uri="{FF2B5EF4-FFF2-40B4-BE49-F238E27FC236}">
                <a16:creationId xmlns:a16="http://schemas.microsoft.com/office/drawing/2014/main" id="{7AF30992-173D-8FB0-7E8C-99ACCC2685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6" name="Rectangle 4">
            <a:extLst>
              <a:ext uri="{FF2B5EF4-FFF2-40B4-BE49-F238E27FC236}">
                <a16:creationId xmlns:a16="http://schemas.microsoft.com/office/drawing/2014/main" id="{9BD56ABB-344E-E74F-7739-D01F463828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7" name="Rectangle 5">
            <a:extLst>
              <a:ext uri="{FF2B5EF4-FFF2-40B4-BE49-F238E27FC236}">
                <a16:creationId xmlns:a16="http://schemas.microsoft.com/office/drawing/2014/main" id="{2B5806D8-B06F-B53A-574D-FBA7845E95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8" name="Rectangle 6">
            <a:extLst>
              <a:ext uri="{FF2B5EF4-FFF2-40B4-BE49-F238E27FC236}">
                <a16:creationId xmlns:a16="http://schemas.microsoft.com/office/drawing/2014/main" id="{92A05E2C-CD25-F827-4014-4596FCDED6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9" name="Rectangle 7">
            <a:extLst>
              <a:ext uri="{FF2B5EF4-FFF2-40B4-BE49-F238E27FC236}">
                <a16:creationId xmlns:a16="http://schemas.microsoft.com/office/drawing/2014/main" id="{8E2BF0D1-ED2C-DF07-83CC-219075D29B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60" name="Rectangle 8">
            <a:extLst>
              <a:ext uri="{FF2B5EF4-FFF2-40B4-BE49-F238E27FC236}">
                <a16:creationId xmlns:a16="http://schemas.microsoft.com/office/drawing/2014/main" id="{92C45FAC-9113-ADFA-29D5-E18A257F69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61" name="Line 9">
            <a:extLst>
              <a:ext uri="{FF2B5EF4-FFF2-40B4-BE49-F238E27FC236}">
                <a16:creationId xmlns:a16="http://schemas.microsoft.com/office/drawing/2014/main" id="{46A00C98-3A40-8915-4F76-59800D7DC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9962" name="Line 10">
            <a:extLst>
              <a:ext uri="{FF2B5EF4-FFF2-40B4-BE49-F238E27FC236}">
                <a16:creationId xmlns:a16="http://schemas.microsoft.com/office/drawing/2014/main" id="{E50CCE75-1F76-5EBD-70B2-CE1FF2879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9963" name="Rectangle 11">
            <a:extLst>
              <a:ext uri="{FF2B5EF4-FFF2-40B4-BE49-F238E27FC236}">
                <a16:creationId xmlns:a16="http://schemas.microsoft.com/office/drawing/2014/main" id="{1413A775-25CF-6BEA-496A-16C36587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FDMA, the available bandwidth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latin typeface="Arial" panose="020B0604020202020204" pitchFamily="34" charset="0"/>
              </a:rPr>
              <a:t>of the common channel is divided into bands that are separated by guard bands.</a:t>
            </a:r>
          </a:p>
        </p:txBody>
      </p:sp>
      <p:grpSp>
        <p:nvGrpSpPr>
          <p:cNvPr id="1149964" name="Group 12">
            <a:extLst>
              <a:ext uri="{FF2B5EF4-FFF2-40B4-BE49-F238E27FC236}">
                <a16:creationId xmlns:a16="http://schemas.microsoft.com/office/drawing/2014/main" id="{0BED3F20-7257-28C3-9AF7-ED76246FA92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9965" name="Picture 13">
              <a:extLst>
                <a:ext uri="{FF2B5EF4-FFF2-40B4-BE49-F238E27FC236}">
                  <a16:creationId xmlns:a16="http://schemas.microsoft.com/office/drawing/2014/main" id="{14D022F9-B4CA-B4C8-38CD-741E36F2D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9966" name="Text Box 14">
              <a:extLst>
                <a:ext uri="{FF2B5EF4-FFF2-40B4-BE49-F238E27FC236}">
                  <a16:creationId xmlns:a16="http://schemas.microsoft.com/office/drawing/2014/main" id="{C17561CC-DA61-9234-4499-E90C30C22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54263-9D98-FA20-34CD-158C8099F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9B9F871-4BB0-4BE7-B0E8-7A46179687A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007CA0A0-D46F-E0E8-6188-3A1DD586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5F091864-E4D0-10BD-828D-94E509FE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81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12-1   RANDOM ACCESS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BCCE1E81-C4EF-FB79-287D-D6036AF93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E9CE43A2-7A87-967A-F911-41B22D38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8A60522A-8BF8-BB52-0F36-C120EEB3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3450"/>
            <a:ext cx="7924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ALOHA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en-US" altLang="en-US" sz="2400" i="0" baseline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EDDCE34B-98D9-10FE-E7C9-0B2F9EB4A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953E3-21FD-764B-FFA4-6314E172C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0FF593A-7AAB-4B5D-8E7F-6D171C84071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23330" name="Line 2">
            <a:extLst>
              <a:ext uri="{FF2B5EF4-FFF2-40B4-BE49-F238E27FC236}">
                <a16:creationId xmlns:a16="http://schemas.microsoft.com/office/drawing/2014/main" id="{D5C545A9-0AA4-0EB3-A625-4AC8EF229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1" name="Line 3">
            <a:extLst>
              <a:ext uri="{FF2B5EF4-FFF2-40B4-BE49-F238E27FC236}">
                <a16:creationId xmlns:a16="http://schemas.microsoft.com/office/drawing/2014/main" id="{8191F1F1-619A-101D-DC9D-C2E5FB737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2" name="Text Box 4">
            <a:extLst>
              <a:ext uri="{FF2B5EF4-FFF2-40B4-BE49-F238E27FC236}">
                <a16:creationId xmlns:a16="http://schemas.microsoft.com/office/drawing/2014/main" id="{52981FAB-7A10-87C4-0454-1DD07219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00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12.22  </a:t>
            </a:r>
            <a:r>
              <a:rPr lang="en-US" altLang="en-US" sz="2000" baseline="0"/>
              <a:t>Time-division multiple access (TDMA)</a:t>
            </a:r>
          </a:p>
        </p:txBody>
      </p:sp>
      <p:sp>
        <p:nvSpPr>
          <p:cNvPr id="1123333" name="Line 5">
            <a:extLst>
              <a:ext uri="{FF2B5EF4-FFF2-40B4-BE49-F238E27FC236}">
                <a16:creationId xmlns:a16="http://schemas.microsoft.com/office/drawing/2014/main" id="{E20D8B85-E5D1-443B-AF4C-C52D52C9D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3335" name="Picture 7">
            <a:extLst>
              <a:ext uri="{FF2B5EF4-FFF2-40B4-BE49-F238E27FC236}">
                <a16:creationId xmlns:a16="http://schemas.microsoft.com/office/drawing/2014/main" id="{4FFB0CAD-3044-BEBF-95F9-0FA517C5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3013"/>
            <a:ext cx="7212013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1413F-DC82-688F-4BC7-806EC391B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5C9062D-A9F9-4A1F-BABA-28909263358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52002" name="Rectangle 2">
            <a:extLst>
              <a:ext uri="{FF2B5EF4-FFF2-40B4-BE49-F238E27FC236}">
                <a16:creationId xmlns:a16="http://schemas.microsoft.com/office/drawing/2014/main" id="{95BAD471-0F7F-B1F2-94AC-CF4A66F5EF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3" name="Rectangle 3">
            <a:extLst>
              <a:ext uri="{FF2B5EF4-FFF2-40B4-BE49-F238E27FC236}">
                <a16:creationId xmlns:a16="http://schemas.microsoft.com/office/drawing/2014/main" id="{73229B8A-3B6C-F6D4-72A7-D8810F532B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4" name="Rectangle 4">
            <a:extLst>
              <a:ext uri="{FF2B5EF4-FFF2-40B4-BE49-F238E27FC236}">
                <a16:creationId xmlns:a16="http://schemas.microsoft.com/office/drawing/2014/main" id="{579CFB07-0460-6609-3920-03CAB82035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5" name="Rectangle 5">
            <a:extLst>
              <a:ext uri="{FF2B5EF4-FFF2-40B4-BE49-F238E27FC236}">
                <a16:creationId xmlns:a16="http://schemas.microsoft.com/office/drawing/2014/main" id="{CEC5B92D-F24B-6D53-0878-F3121C123D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6" name="Rectangle 6">
            <a:extLst>
              <a:ext uri="{FF2B5EF4-FFF2-40B4-BE49-F238E27FC236}">
                <a16:creationId xmlns:a16="http://schemas.microsoft.com/office/drawing/2014/main" id="{1679AF9B-0B59-134B-67B6-42E465E042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7" name="Rectangle 7">
            <a:extLst>
              <a:ext uri="{FF2B5EF4-FFF2-40B4-BE49-F238E27FC236}">
                <a16:creationId xmlns:a16="http://schemas.microsoft.com/office/drawing/2014/main" id="{DA31DE0C-DD18-42A4-98A5-7109A4A76E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8" name="Rectangle 8">
            <a:extLst>
              <a:ext uri="{FF2B5EF4-FFF2-40B4-BE49-F238E27FC236}">
                <a16:creationId xmlns:a16="http://schemas.microsoft.com/office/drawing/2014/main" id="{CC911401-ADE1-2B26-BD0E-FF0ED7CC10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9" name="Line 9">
            <a:extLst>
              <a:ext uri="{FF2B5EF4-FFF2-40B4-BE49-F238E27FC236}">
                <a16:creationId xmlns:a16="http://schemas.microsoft.com/office/drawing/2014/main" id="{627E11C9-D862-13A3-F43A-BE383885F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2010" name="Line 10">
            <a:extLst>
              <a:ext uri="{FF2B5EF4-FFF2-40B4-BE49-F238E27FC236}">
                <a16:creationId xmlns:a16="http://schemas.microsoft.com/office/drawing/2014/main" id="{BD36B040-65FD-BD25-3AFF-9429EA7E7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2011" name="Rectangle 11">
            <a:extLst>
              <a:ext uri="{FF2B5EF4-FFF2-40B4-BE49-F238E27FC236}">
                <a16:creationId xmlns:a16="http://schemas.microsoft.com/office/drawing/2014/main" id="{A9C331D7-265D-AA3A-3847-8C949409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TDMA, the bandwidth is just one channel that is timeshared between different stations.</a:t>
            </a:r>
          </a:p>
        </p:txBody>
      </p:sp>
      <p:grpSp>
        <p:nvGrpSpPr>
          <p:cNvPr id="1152012" name="Group 12">
            <a:extLst>
              <a:ext uri="{FF2B5EF4-FFF2-40B4-BE49-F238E27FC236}">
                <a16:creationId xmlns:a16="http://schemas.microsoft.com/office/drawing/2014/main" id="{517CCF34-C17A-116E-D725-9D075C4C273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2013" name="Picture 13">
              <a:extLst>
                <a:ext uri="{FF2B5EF4-FFF2-40B4-BE49-F238E27FC236}">
                  <a16:creationId xmlns:a16="http://schemas.microsoft.com/office/drawing/2014/main" id="{2D6BBCA0-18EF-2C04-DB47-C9175AB33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2014" name="Text Box 14">
              <a:extLst>
                <a:ext uri="{FF2B5EF4-FFF2-40B4-BE49-F238E27FC236}">
                  <a16:creationId xmlns:a16="http://schemas.microsoft.com/office/drawing/2014/main" id="{2A0DBC0B-254E-DE61-4A4D-D3A85F5D1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99DD7-41CF-C0EF-D35B-E1FD47349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7A92417-1140-4890-A661-98422EBC16E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54050" name="Rectangle 2">
            <a:extLst>
              <a:ext uri="{FF2B5EF4-FFF2-40B4-BE49-F238E27FC236}">
                <a16:creationId xmlns:a16="http://schemas.microsoft.com/office/drawing/2014/main" id="{EED301F9-38F5-E1E9-51A3-8FC62577E3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7737BE2F-66CF-C16B-8D0B-1A22C76F99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2" name="Rectangle 4">
            <a:extLst>
              <a:ext uri="{FF2B5EF4-FFF2-40B4-BE49-F238E27FC236}">
                <a16:creationId xmlns:a16="http://schemas.microsoft.com/office/drawing/2014/main" id="{80F867DA-A32B-3EF2-A8BC-F69010585A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3" name="Rectangle 5">
            <a:extLst>
              <a:ext uri="{FF2B5EF4-FFF2-40B4-BE49-F238E27FC236}">
                <a16:creationId xmlns:a16="http://schemas.microsoft.com/office/drawing/2014/main" id="{942AD2D7-3C01-429F-4B41-ED96ED5F32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4" name="Rectangle 6">
            <a:extLst>
              <a:ext uri="{FF2B5EF4-FFF2-40B4-BE49-F238E27FC236}">
                <a16:creationId xmlns:a16="http://schemas.microsoft.com/office/drawing/2014/main" id="{B9071E56-15CD-5ECF-28DA-A543A7FA12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5" name="Rectangle 7">
            <a:extLst>
              <a:ext uri="{FF2B5EF4-FFF2-40B4-BE49-F238E27FC236}">
                <a16:creationId xmlns:a16="http://schemas.microsoft.com/office/drawing/2014/main" id="{672DCD9D-4ED3-0E51-4B94-58E1FBBA01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6" name="Rectangle 8">
            <a:extLst>
              <a:ext uri="{FF2B5EF4-FFF2-40B4-BE49-F238E27FC236}">
                <a16:creationId xmlns:a16="http://schemas.microsoft.com/office/drawing/2014/main" id="{5616CF05-2C74-FEFC-609F-786F24102B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7" name="Line 9">
            <a:extLst>
              <a:ext uri="{FF2B5EF4-FFF2-40B4-BE49-F238E27FC236}">
                <a16:creationId xmlns:a16="http://schemas.microsoft.com/office/drawing/2014/main" id="{BBDFCDEF-70FE-90B8-0FC1-0D50C4675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4058" name="Line 10">
            <a:extLst>
              <a:ext uri="{FF2B5EF4-FFF2-40B4-BE49-F238E27FC236}">
                <a16:creationId xmlns:a16="http://schemas.microsoft.com/office/drawing/2014/main" id="{2FC6286E-19C8-CA34-4CB6-6801B04F1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4059" name="Rectangle 11">
            <a:extLst>
              <a:ext uri="{FF2B5EF4-FFF2-40B4-BE49-F238E27FC236}">
                <a16:creationId xmlns:a16="http://schemas.microsoft.com/office/drawing/2014/main" id="{40573E05-BF62-372E-E976-58D1552C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CDMA, one channel carries all transmissions simultaneously.</a:t>
            </a:r>
          </a:p>
        </p:txBody>
      </p:sp>
      <p:grpSp>
        <p:nvGrpSpPr>
          <p:cNvPr id="1154060" name="Group 12">
            <a:extLst>
              <a:ext uri="{FF2B5EF4-FFF2-40B4-BE49-F238E27FC236}">
                <a16:creationId xmlns:a16="http://schemas.microsoft.com/office/drawing/2014/main" id="{6D841C7D-710C-45B7-DFAD-CB499B9EC57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4061" name="Picture 13">
              <a:extLst>
                <a:ext uri="{FF2B5EF4-FFF2-40B4-BE49-F238E27FC236}">
                  <a16:creationId xmlns:a16="http://schemas.microsoft.com/office/drawing/2014/main" id="{EFCCB7F0-9ECF-65E3-B245-E6F51CEDB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4062" name="Text Box 14">
              <a:extLst>
                <a:ext uri="{FF2B5EF4-FFF2-40B4-BE49-F238E27FC236}">
                  <a16:creationId xmlns:a16="http://schemas.microsoft.com/office/drawing/2014/main" id="{E7BAFA7B-5ED4-3554-BBB7-E1546523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4D8D9-1E08-3E77-9736-F363F22854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957B2B6-4037-43CD-807A-0023A6E28AA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5378" name="Line 2">
            <a:extLst>
              <a:ext uri="{FF2B5EF4-FFF2-40B4-BE49-F238E27FC236}">
                <a16:creationId xmlns:a16="http://schemas.microsoft.com/office/drawing/2014/main" id="{38D18A55-458D-C7E5-5C7A-2EBE4B1DA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5379" name="Line 3">
            <a:extLst>
              <a:ext uri="{FF2B5EF4-FFF2-40B4-BE49-F238E27FC236}">
                <a16:creationId xmlns:a16="http://schemas.microsoft.com/office/drawing/2014/main" id="{4CBD858D-D065-69B7-BF8B-466FF8403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5380" name="Text Box 4">
            <a:extLst>
              <a:ext uri="{FF2B5EF4-FFF2-40B4-BE49-F238E27FC236}">
                <a16:creationId xmlns:a16="http://schemas.microsoft.com/office/drawing/2014/main" id="{EDA73A58-4B6F-B377-2DCC-4D034F53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0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12.23  </a:t>
            </a:r>
            <a:r>
              <a:rPr lang="en-US" altLang="en-US" sz="2000" baseline="0"/>
              <a:t>Simple idea of communication with code</a:t>
            </a:r>
          </a:p>
        </p:txBody>
      </p:sp>
      <p:sp>
        <p:nvSpPr>
          <p:cNvPr id="1125381" name="Line 5">
            <a:extLst>
              <a:ext uri="{FF2B5EF4-FFF2-40B4-BE49-F238E27FC236}">
                <a16:creationId xmlns:a16="http://schemas.microsoft.com/office/drawing/2014/main" id="{D58C2D30-F02F-FA42-3FF2-FAFCAF95D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5383" name="Picture 7">
            <a:extLst>
              <a:ext uri="{FF2B5EF4-FFF2-40B4-BE49-F238E27FC236}">
                <a16:creationId xmlns:a16="http://schemas.microsoft.com/office/drawing/2014/main" id="{72C22D64-F957-5EC6-6321-35336D4D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338263"/>
            <a:ext cx="725805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7974-CA69-2410-2DBE-BC6F78715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527E6A3-5CE8-496C-B83D-37592370AD0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27426" name="Line 2">
            <a:extLst>
              <a:ext uri="{FF2B5EF4-FFF2-40B4-BE49-F238E27FC236}">
                <a16:creationId xmlns:a16="http://schemas.microsoft.com/office/drawing/2014/main" id="{ADC21413-F49A-D8A9-61B0-7178630B5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27" name="Line 3">
            <a:extLst>
              <a:ext uri="{FF2B5EF4-FFF2-40B4-BE49-F238E27FC236}">
                <a16:creationId xmlns:a16="http://schemas.microsoft.com/office/drawing/2014/main" id="{726BD0D6-31BC-4500-CC87-8BE409E07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28" name="Text Box 4">
            <a:extLst>
              <a:ext uri="{FF2B5EF4-FFF2-40B4-BE49-F238E27FC236}">
                <a16:creationId xmlns:a16="http://schemas.microsoft.com/office/drawing/2014/main" id="{FB5B98E3-3F09-E5A1-9AFE-880F9F72D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58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12.24  </a:t>
            </a:r>
            <a:r>
              <a:rPr lang="en-US" altLang="en-US" sz="2000" baseline="0"/>
              <a:t>Chip sequences</a:t>
            </a:r>
          </a:p>
        </p:txBody>
      </p:sp>
      <p:sp>
        <p:nvSpPr>
          <p:cNvPr id="1127429" name="Line 5">
            <a:extLst>
              <a:ext uri="{FF2B5EF4-FFF2-40B4-BE49-F238E27FC236}">
                <a16:creationId xmlns:a16="http://schemas.microsoft.com/office/drawing/2014/main" id="{4A528562-4137-B354-36A8-BBF70F6B1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431" name="Picture 7">
            <a:extLst>
              <a:ext uri="{FF2B5EF4-FFF2-40B4-BE49-F238E27FC236}">
                <a16:creationId xmlns:a16="http://schemas.microsoft.com/office/drawing/2014/main" id="{6655D9D4-0D90-0DB1-8DB6-07CF2CD96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70200"/>
            <a:ext cx="8775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479EC-9AC9-8C53-97EF-B4BD39314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02B20E0-427C-45FD-ABC8-6D1277B28B4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29474" name="Line 2">
            <a:extLst>
              <a:ext uri="{FF2B5EF4-FFF2-40B4-BE49-F238E27FC236}">
                <a16:creationId xmlns:a16="http://schemas.microsoft.com/office/drawing/2014/main" id="{C5E6ACC4-85C1-CCE4-0DAB-86A13057E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75" name="Line 3">
            <a:extLst>
              <a:ext uri="{FF2B5EF4-FFF2-40B4-BE49-F238E27FC236}">
                <a16:creationId xmlns:a16="http://schemas.microsoft.com/office/drawing/2014/main" id="{54C654C4-1D76-902A-64EC-DB28F33F8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76" name="Text Box 4">
            <a:extLst>
              <a:ext uri="{FF2B5EF4-FFF2-40B4-BE49-F238E27FC236}">
                <a16:creationId xmlns:a16="http://schemas.microsoft.com/office/drawing/2014/main" id="{42EA779B-500D-EE7E-8F3A-26CC5DB77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12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12.25  </a:t>
            </a:r>
            <a:r>
              <a:rPr lang="en-US" altLang="en-US" sz="2000" baseline="0"/>
              <a:t>Data representation in CDMA</a:t>
            </a:r>
          </a:p>
        </p:txBody>
      </p:sp>
      <p:sp>
        <p:nvSpPr>
          <p:cNvPr id="1129477" name="Line 5">
            <a:extLst>
              <a:ext uri="{FF2B5EF4-FFF2-40B4-BE49-F238E27FC236}">
                <a16:creationId xmlns:a16="http://schemas.microsoft.com/office/drawing/2014/main" id="{FF7E558B-98F2-4FDD-6126-DFEB89C63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9479" name="Picture 7">
            <a:extLst>
              <a:ext uri="{FF2B5EF4-FFF2-40B4-BE49-F238E27FC236}">
                <a16:creationId xmlns:a16="http://schemas.microsoft.com/office/drawing/2014/main" id="{E76D5ECB-1E28-64B5-A58F-692E24C3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956AB9-9514-5D1C-4166-61DA14363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A039446-D395-43F1-8BF4-0F9F3A472DF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31522" name="Line 2">
            <a:extLst>
              <a:ext uri="{FF2B5EF4-FFF2-40B4-BE49-F238E27FC236}">
                <a16:creationId xmlns:a16="http://schemas.microsoft.com/office/drawing/2014/main" id="{0114A512-926E-6BF3-F2A2-1BDAB94FC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23" name="Line 3">
            <a:extLst>
              <a:ext uri="{FF2B5EF4-FFF2-40B4-BE49-F238E27FC236}">
                <a16:creationId xmlns:a16="http://schemas.microsoft.com/office/drawing/2014/main" id="{039304A3-4291-1A86-A67A-225DE392A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24" name="Text Box 4">
            <a:extLst>
              <a:ext uri="{FF2B5EF4-FFF2-40B4-BE49-F238E27FC236}">
                <a16:creationId xmlns:a16="http://schemas.microsoft.com/office/drawing/2014/main" id="{FC67E81E-1BCF-49A5-1B78-ECE78E67F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80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12.26  </a:t>
            </a:r>
            <a:r>
              <a:rPr lang="en-US" altLang="en-US" sz="2000" baseline="0"/>
              <a:t>Sharing channel in CDMA</a:t>
            </a:r>
          </a:p>
        </p:txBody>
      </p:sp>
      <p:sp>
        <p:nvSpPr>
          <p:cNvPr id="1131525" name="Line 5">
            <a:extLst>
              <a:ext uri="{FF2B5EF4-FFF2-40B4-BE49-F238E27FC236}">
                <a16:creationId xmlns:a16="http://schemas.microsoft.com/office/drawing/2014/main" id="{87BBD8B2-DAFB-D030-D1C9-F4C987E8A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1527" name="Picture 7">
            <a:extLst>
              <a:ext uri="{FF2B5EF4-FFF2-40B4-BE49-F238E27FC236}">
                <a16:creationId xmlns:a16="http://schemas.microsoft.com/office/drawing/2014/main" id="{FFAFDAFA-B778-2AA9-F310-6C2E0FB6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B4D29-8156-FE97-AEF9-D47E7B01C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21CD946-BA8A-4562-911E-6FD8A180C3B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33570" name="Line 2">
            <a:extLst>
              <a:ext uri="{FF2B5EF4-FFF2-40B4-BE49-F238E27FC236}">
                <a16:creationId xmlns:a16="http://schemas.microsoft.com/office/drawing/2014/main" id="{986AB113-E4A8-2A6F-1FC1-47971C862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71" name="Line 3">
            <a:extLst>
              <a:ext uri="{FF2B5EF4-FFF2-40B4-BE49-F238E27FC236}">
                <a16:creationId xmlns:a16="http://schemas.microsoft.com/office/drawing/2014/main" id="{8BDA2C3E-7607-51AE-17FF-1B6A53719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72" name="Text Box 4">
            <a:extLst>
              <a:ext uri="{FF2B5EF4-FFF2-40B4-BE49-F238E27FC236}">
                <a16:creationId xmlns:a16="http://schemas.microsoft.com/office/drawing/2014/main" id="{C485B1C1-A950-76D5-AA3D-8CE9381F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96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12.27  </a:t>
            </a:r>
            <a:r>
              <a:rPr lang="en-US" altLang="en-US" sz="2000" baseline="0"/>
              <a:t>Digital signal created by four stations in CDMA</a:t>
            </a:r>
          </a:p>
        </p:txBody>
      </p:sp>
      <p:sp>
        <p:nvSpPr>
          <p:cNvPr id="1133573" name="Line 5">
            <a:extLst>
              <a:ext uri="{FF2B5EF4-FFF2-40B4-BE49-F238E27FC236}">
                <a16:creationId xmlns:a16="http://schemas.microsoft.com/office/drawing/2014/main" id="{5BEA7B3B-3887-EB3C-F2BB-F4BA5C36B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3575" name="Picture 7">
            <a:extLst>
              <a:ext uri="{FF2B5EF4-FFF2-40B4-BE49-F238E27FC236}">
                <a16:creationId xmlns:a16="http://schemas.microsoft.com/office/drawing/2014/main" id="{8BDAB527-702F-50B7-E9BC-12EB186D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0035D3-B4DE-0A48-666C-D054116CAD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40923DC-5960-4FAC-A2FA-EEA7300F29D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35618" name="Line 2">
            <a:extLst>
              <a:ext uri="{FF2B5EF4-FFF2-40B4-BE49-F238E27FC236}">
                <a16:creationId xmlns:a16="http://schemas.microsoft.com/office/drawing/2014/main" id="{8EF94250-6EE8-A54E-98BA-33CE336B5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19" name="Line 3">
            <a:extLst>
              <a:ext uri="{FF2B5EF4-FFF2-40B4-BE49-F238E27FC236}">
                <a16:creationId xmlns:a16="http://schemas.microsoft.com/office/drawing/2014/main" id="{5B322B92-EC76-C983-C398-845BC187A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0" name="Text Box 4">
            <a:extLst>
              <a:ext uri="{FF2B5EF4-FFF2-40B4-BE49-F238E27FC236}">
                <a16:creationId xmlns:a16="http://schemas.microsoft.com/office/drawing/2014/main" id="{BB3F8B7B-9F45-8675-EA6C-E886760B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12.28  </a:t>
            </a:r>
            <a:r>
              <a:rPr lang="en-US" altLang="en-US" sz="2000" baseline="0"/>
              <a:t>Decoding of the composite signal for one in CDMA</a:t>
            </a:r>
          </a:p>
        </p:txBody>
      </p:sp>
      <p:sp>
        <p:nvSpPr>
          <p:cNvPr id="1135621" name="Line 5">
            <a:extLst>
              <a:ext uri="{FF2B5EF4-FFF2-40B4-BE49-F238E27FC236}">
                <a16:creationId xmlns:a16="http://schemas.microsoft.com/office/drawing/2014/main" id="{827D16DC-4DB1-8899-9E67-25214A4B6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5623" name="Picture 7">
            <a:extLst>
              <a:ext uri="{FF2B5EF4-FFF2-40B4-BE49-F238E27FC236}">
                <a16:creationId xmlns:a16="http://schemas.microsoft.com/office/drawing/2014/main" id="{71D6058D-60C9-1E56-0548-4BC00A01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23400-A8FD-1D22-A94B-A9DFA8635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0B936B9B-2B36-49FC-819E-7BB09D8072D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37666" name="Line 2">
            <a:extLst>
              <a:ext uri="{FF2B5EF4-FFF2-40B4-BE49-F238E27FC236}">
                <a16:creationId xmlns:a16="http://schemas.microsoft.com/office/drawing/2014/main" id="{DFDC0816-F9CB-3C55-A371-E8C0831C3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67" name="Line 3">
            <a:extLst>
              <a:ext uri="{FF2B5EF4-FFF2-40B4-BE49-F238E27FC236}">
                <a16:creationId xmlns:a16="http://schemas.microsoft.com/office/drawing/2014/main" id="{61F67ADD-D4EA-6F5F-CFA6-471E6B33E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68" name="Text Box 4">
            <a:extLst>
              <a:ext uri="{FF2B5EF4-FFF2-40B4-BE49-F238E27FC236}">
                <a16:creationId xmlns:a16="http://schemas.microsoft.com/office/drawing/2014/main" id="{0A91562A-2003-649E-C5D9-405D0242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37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12.29  </a:t>
            </a:r>
            <a:r>
              <a:rPr lang="en-US" altLang="en-US" sz="2000" baseline="0"/>
              <a:t>General rule and examples of creating Walsh tables</a:t>
            </a:r>
          </a:p>
        </p:txBody>
      </p:sp>
      <p:sp>
        <p:nvSpPr>
          <p:cNvPr id="1137669" name="Line 5">
            <a:extLst>
              <a:ext uri="{FF2B5EF4-FFF2-40B4-BE49-F238E27FC236}">
                <a16:creationId xmlns:a16="http://schemas.microsoft.com/office/drawing/2014/main" id="{3E7DDF29-E2B1-7464-F714-9BB824CE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7671" name="Picture 7">
            <a:extLst>
              <a:ext uri="{FF2B5EF4-FFF2-40B4-BE49-F238E27FC236}">
                <a16:creationId xmlns:a16="http://schemas.microsoft.com/office/drawing/2014/main" id="{7CDA6EC8-C8B1-0EDD-9F6E-7315B68D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17638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2C554-981A-FCDE-3015-4CE0DC33F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EF2F892-120B-4E6B-8894-F00F28CF15A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84418" name="Line 2">
            <a:extLst>
              <a:ext uri="{FF2B5EF4-FFF2-40B4-BE49-F238E27FC236}">
                <a16:creationId xmlns:a16="http://schemas.microsoft.com/office/drawing/2014/main" id="{637EC32E-0B0A-030F-2B4A-0436A84DC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19" name="Line 3">
            <a:extLst>
              <a:ext uri="{FF2B5EF4-FFF2-40B4-BE49-F238E27FC236}">
                <a16:creationId xmlns:a16="http://schemas.microsoft.com/office/drawing/2014/main" id="{9FAE9050-3152-EFA6-6004-966DD0F27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7196A94A-A1F0-8711-7467-F561291B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altLang="en-US" sz="2000" baseline="0"/>
              <a:t>Frames in a pure ALOHA network</a:t>
            </a:r>
          </a:p>
        </p:txBody>
      </p:sp>
      <p:sp>
        <p:nvSpPr>
          <p:cNvPr id="1084421" name="Line 5">
            <a:extLst>
              <a:ext uri="{FF2B5EF4-FFF2-40B4-BE49-F238E27FC236}">
                <a16:creationId xmlns:a16="http://schemas.microsoft.com/office/drawing/2014/main" id="{C330F479-1D3A-94C0-26AD-61739F5C4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4423" name="Picture 7">
            <a:extLst>
              <a:ext uri="{FF2B5EF4-FFF2-40B4-BE49-F238E27FC236}">
                <a16:creationId xmlns:a16="http://schemas.microsoft.com/office/drawing/2014/main" id="{8F96B34D-8467-40A0-6C2A-B6F64CAA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969F0-9E35-3E15-FBCF-D066F4B45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77F1BA4-12E9-4758-9E91-30CE5D0EF5B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56098" name="Rectangle 2">
            <a:extLst>
              <a:ext uri="{FF2B5EF4-FFF2-40B4-BE49-F238E27FC236}">
                <a16:creationId xmlns:a16="http://schemas.microsoft.com/office/drawing/2014/main" id="{61887147-056D-3E2A-B628-FDFD31263D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099" name="Rectangle 3">
            <a:extLst>
              <a:ext uri="{FF2B5EF4-FFF2-40B4-BE49-F238E27FC236}">
                <a16:creationId xmlns:a16="http://schemas.microsoft.com/office/drawing/2014/main" id="{F751D27B-3E2C-D20B-509B-04771E293D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0" name="Rectangle 4">
            <a:extLst>
              <a:ext uri="{FF2B5EF4-FFF2-40B4-BE49-F238E27FC236}">
                <a16:creationId xmlns:a16="http://schemas.microsoft.com/office/drawing/2014/main" id="{74E6DA4C-A4E0-DF73-2269-4E58311EC7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1" name="Rectangle 5">
            <a:extLst>
              <a:ext uri="{FF2B5EF4-FFF2-40B4-BE49-F238E27FC236}">
                <a16:creationId xmlns:a16="http://schemas.microsoft.com/office/drawing/2014/main" id="{6CB072E8-D939-ADB7-3CFE-B40C338B9F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2" name="Rectangle 6">
            <a:extLst>
              <a:ext uri="{FF2B5EF4-FFF2-40B4-BE49-F238E27FC236}">
                <a16:creationId xmlns:a16="http://schemas.microsoft.com/office/drawing/2014/main" id="{8663FC2A-9E69-C2E5-3DED-77477F1AA7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3" name="Rectangle 7">
            <a:extLst>
              <a:ext uri="{FF2B5EF4-FFF2-40B4-BE49-F238E27FC236}">
                <a16:creationId xmlns:a16="http://schemas.microsoft.com/office/drawing/2014/main" id="{E434D39E-4A8F-386C-5626-018E7399BE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4" name="Rectangle 8">
            <a:extLst>
              <a:ext uri="{FF2B5EF4-FFF2-40B4-BE49-F238E27FC236}">
                <a16:creationId xmlns:a16="http://schemas.microsoft.com/office/drawing/2014/main" id="{2640D315-7886-075B-D5BB-61D0764589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5" name="Line 9">
            <a:extLst>
              <a:ext uri="{FF2B5EF4-FFF2-40B4-BE49-F238E27FC236}">
                <a16:creationId xmlns:a16="http://schemas.microsoft.com/office/drawing/2014/main" id="{F55548DB-7361-977C-1E4D-07F81B2B8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6" name="Line 10">
            <a:extLst>
              <a:ext uri="{FF2B5EF4-FFF2-40B4-BE49-F238E27FC236}">
                <a16:creationId xmlns:a16="http://schemas.microsoft.com/office/drawing/2014/main" id="{4666B2E0-B265-85EA-6520-BF4D219E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7" name="Rectangle 11">
            <a:extLst>
              <a:ext uri="{FF2B5EF4-FFF2-40B4-BE49-F238E27FC236}">
                <a16:creationId xmlns:a16="http://schemas.microsoft.com/office/drawing/2014/main" id="{2973BDED-5B24-E790-D82A-FB608050D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number of sequences in a Walsh table needs to be N = 2</a:t>
            </a:r>
            <a:r>
              <a:rPr lang="en-US" altLang="en-US" sz="3200" i="0" baseline="30000">
                <a:latin typeface="Arial" panose="020B0604020202020204" pitchFamily="34" charset="0"/>
              </a:rPr>
              <a:t>m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156108" name="Group 12">
            <a:extLst>
              <a:ext uri="{FF2B5EF4-FFF2-40B4-BE49-F238E27FC236}">
                <a16:creationId xmlns:a16="http://schemas.microsoft.com/office/drawing/2014/main" id="{2DBAD745-160D-866E-A446-B1CA526D110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6109" name="Picture 13">
              <a:extLst>
                <a:ext uri="{FF2B5EF4-FFF2-40B4-BE49-F238E27FC236}">
                  <a16:creationId xmlns:a16="http://schemas.microsoft.com/office/drawing/2014/main" id="{D00A9832-96ED-B182-FFF5-0ADF7E7CB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6110" name="Text Box 14">
              <a:extLst>
                <a:ext uri="{FF2B5EF4-FFF2-40B4-BE49-F238E27FC236}">
                  <a16:creationId xmlns:a16="http://schemas.microsoft.com/office/drawing/2014/main" id="{A0DC02EB-6333-817D-6010-0DD888D89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0C60B-B783-39CC-4E4F-7D4553AD5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7F27ABE-E0AD-4489-8787-E48B2168FAD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D3F4BB1F-5510-D7F8-8A7C-EB707E3771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872B576A-B2D3-49E6-816C-9154CDBCA4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6" name="Rectangle 4">
            <a:extLst>
              <a:ext uri="{FF2B5EF4-FFF2-40B4-BE49-F238E27FC236}">
                <a16:creationId xmlns:a16="http://schemas.microsoft.com/office/drawing/2014/main" id="{BF9D16C1-8B7C-330D-62EF-E298868E4A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7" name="Rectangle 5">
            <a:extLst>
              <a:ext uri="{FF2B5EF4-FFF2-40B4-BE49-F238E27FC236}">
                <a16:creationId xmlns:a16="http://schemas.microsoft.com/office/drawing/2014/main" id="{65D47952-00C5-EB70-0922-71572BF377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8" name="Rectangle 6">
            <a:extLst>
              <a:ext uri="{FF2B5EF4-FFF2-40B4-BE49-F238E27FC236}">
                <a16:creationId xmlns:a16="http://schemas.microsoft.com/office/drawing/2014/main" id="{BBD8118C-32D3-187C-AD50-E7C4F19B45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9" name="Rectangle 7">
            <a:extLst>
              <a:ext uri="{FF2B5EF4-FFF2-40B4-BE49-F238E27FC236}">
                <a16:creationId xmlns:a16="http://schemas.microsoft.com/office/drawing/2014/main" id="{120B1E10-6F26-CEAF-8283-E26265EB7E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80" name="Rectangle 8">
            <a:extLst>
              <a:ext uri="{FF2B5EF4-FFF2-40B4-BE49-F238E27FC236}">
                <a16:creationId xmlns:a16="http://schemas.microsoft.com/office/drawing/2014/main" id="{64A41A32-442D-A943-13D8-C3A4CD3C08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81" name="Rectangle 9">
            <a:extLst>
              <a:ext uri="{FF2B5EF4-FFF2-40B4-BE49-F238E27FC236}">
                <a16:creationId xmlns:a16="http://schemas.microsoft.com/office/drawing/2014/main" id="{F58F236B-5E7D-ACE7-2A96-0E3629FD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Find the chips for a network with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Two stations           </a:t>
            </a:r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Four stations</a:t>
            </a:r>
          </a:p>
        </p:txBody>
      </p:sp>
      <p:sp>
        <p:nvSpPr>
          <p:cNvPr id="950283" name="Text Box 11">
            <a:extLst>
              <a:ext uri="{FF2B5EF4-FFF2-40B4-BE49-F238E27FC236}">
                <a16:creationId xmlns:a16="http://schemas.microsoft.com/office/drawing/2014/main" id="{371C67D2-15C2-A21F-CB5D-A748589A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12.6</a:t>
            </a:r>
          </a:p>
        </p:txBody>
      </p:sp>
      <p:sp>
        <p:nvSpPr>
          <p:cNvPr id="950284" name="Rectangle 12">
            <a:extLst>
              <a:ext uri="{FF2B5EF4-FFF2-40B4-BE49-F238E27FC236}">
                <a16:creationId xmlns:a16="http://schemas.microsoft.com/office/drawing/2014/main" id="{18483F3E-0FD1-964F-315B-7FDD3C75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8686800" cy="350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r>
              <a:rPr lang="en-US" altLang="en-US" baseline="0"/>
              <a:t>We can use the rows of W</a:t>
            </a:r>
            <a:r>
              <a:rPr lang="en-US" altLang="en-US"/>
              <a:t>2</a:t>
            </a:r>
            <a:r>
              <a:rPr lang="en-US" altLang="en-US" baseline="0"/>
              <a:t> and W</a:t>
            </a:r>
            <a:r>
              <a:rPr lang="en-US" altLang="en-US"/>
              <a:t>4</a:t>
            </a:r>
            <a:r>
              <a:rPr lang="en-US" altLang="en-US" baseline="0"/>
              <a:t> in Figure 12.29:</a:t>
            </a:r>
          </a:p>
          <a:p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For a two-station network, we have </a:t>
            </a:r>
            <a:br>
              <a:rPr lang="en-US" altLang="en-US" i="0" baseline="0"/>
            </a:br>
            <a:r>
              <a:rPr lang="en-US" altLang="en-US" i="0" baseline="0"/>
              <a:t>                           [+1 +1] and [+1 −1].</a:t>
            </a:r>
          </a:p>
          <a:p>
            <a:endParaRPr lang="en-US" altLang="en-US" i="0" baseline="0"/>
          </a:p>
          <a:p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. For a four-station network we have </a:t>
            </a:r>
            <a:br>
              <a:rPr lang="en-US" altLang="en-US" baseline="0"/>
            </a:br>
            <a:r>
              <a:rPr lang="en-US" altLang="en-US" baseline="0"/>
              <a:t>                       </a:t>
            </a:r>
            <a:r>
              <a:rPr lang="en-US" altLang="en-US" i="0" baseline="0"/>
              <a:t>[+1 +1 +1 +1], [+1 −1 +1 −1], </a:t>
            </a:r>
            <a:br>
              <a:rPr lang="en-US" altLang="en-US" i="0" baseline="0"/>
            </a:br>
            <a:r>
              <a:rPr lang="en-US" altLang="en-US" i="0" baseline="0"/>
              <a:t>                 [+1 +1 −1 −1],</a:t>
            </a:r>
            <a:r>
              <a:rPr lang="en-US" altLang="en-US" baseline="0"/>
              <a:t>  and   </a:t>
            </a:r>
            <a:r>
              <a:rPr lang="en-US" altLang="en-US" i="0" baseline="0"/>
              <a:t>[+1 −1 −1 +1].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A2789-4EDC-AAE4-7809-CB121665B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DF0AAC9-2007-4D45-B8B7-F8B86EDAF9E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58146" name="Rectangle 2">
            <a:extLst>
              <a:ext uri="{FF2B5EF4-FFF2-40B4-BE49-F238E27FC236}">
                <a16:creationId xmlns:a16="http://schemas.microsoft.com/office/drawing/2014/main" id="{136AE0B1-B7AC-E58B-0364-93794A2135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47" name="Rectangle 3">
            <a:extLst>
              <a:ext uri="{FF2B5EF4-FFF2-40B4-BE49-F238E27FC236}">
                <a16:creationId xmlns:a16="http://schemas.microsoft.com/office/drawing/2014/main" id="{1BA8BE97-7F79-D1F2-2F86-49A62AB966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48" name="Rectangle 4">
            <a:extLst>
              <a:ext uri="{FF2B5EF4-FFF2-40B4-BE49-F238E27FC236}">
                <a16:creationId xmlns:a16="http://schemas.microsoft.com/office/drawing/2014/main" id="{802EFF79-5620-A51F-0922-44C02B118C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49" name="Rectangle 5">
            <a:extLst>
              <a:ext uri="{FF2B5EF4-FFF2-40B4-BE49-F238E27FC236}">
                <a16:creationId xmlns:a16="http://schemas.microsoft.com/office/drawing/2014/main" id="{4029CD72-5D67-38A1-98C7-C70B6AB35A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0" name="Rectangle 6">
            <a:extLst>
              <a:ext uri="{FF2B5EF4-FFF2-40B4-BE49-F238E27FC236}">
                <a16:creationId xmlns:a16="http://schemas.microsoft.com/office/drawing/2014/main" id="{5F8883B5-3995-54B9-E2AF-8737298E37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1" name="Rectangle 7">
            <a:extLst>
              <a:ext uri="{FF2B5EF4-FFF2-40B4-BE49-F238E27FC236}">
                <a16:creationId xmlns:a16="http://schemas.microsoft.com/office/drawing/2014/main" id="{EDC9003D-3F41-7803-9ECD-425A4C9828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2" name="Rectangle 8">
            <a:extLst>
              <a:ext uri="{FF2B5EF4-FFF2-40B4-BE49-F238E27FC236}">
                <a16:creationId xmlns:a16="http://schemas.microsoft.com/office/drawing/2014/main" id="{AD68E028-1FC6-0918-F5BA-62FCC039A4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3" name="Rectangle 9">
            <a:extLst>
              <a:ext uri="{FF2B5EF4-FFF2-40B4-BE49-F238E27FC236}">
                <a16:creationId xmlns:a16="http://schemas.microsoft.com/office/drawing/2014/main" id="{0E71AC9C-5E46-85D4-EB86-7FD0DD91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What is the number of sequences if we have 90 stations in our network?</a:t>
            </a:r>
          </a:p>
        </p:txBody>
      </p:sp>
      <p:sp>
        <p:nvSpPr>
          <p:cNvPr id="1158154" name="Text Box 10">
            <a:extLst>
              <a:ext uri="{FF2B5EF4-FFF2-40B4-BE49-F238E27FC236}">
                <a16:creationId xmlns:a16="http://schemas.microsoft.com/office/drawing/2014/main" id="{C498FC41-A3AA-74FB-BB66-FFFFCBB6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12.7</a:t>
            </a:r>
          </a:p>
        </p:txBody>
      </p:sp>
      <p:sp>
        <p:nvSpPr>
          <p:cNvPr id="1158155" name="Rectangle 11">
            <a:extLst>
              <a:ext uri="{FF2B5EF4-FFF2-40B4-BE49-F238E27FC236}">
                <a16:creationId xmlns:a16="http://schemas.microsoft.com/office/drawing/2014/main" id="{61DDD4C8-BEBA-F8E3-2EC3-20756752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38400"/>
            <a:ext cx="8686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number of sequences needs to be 2</a:t>
            </a:r>
            <a:r>
              <a:rPr lang="en-US" altLang="en-US" baseline="30000"/>
              <a:t>m</a:t>
            </a:r>
            <a:r>
              <a:rPr lang="en-US" altLang="en-US" baseline="0"/>
              <a:t>. We need to choose m = 7 and N = 2</a:t>
            </a:r>
            <a:r>
              <a:rPr lang="en-US" altLang="en-US" baseline="30000"/>
              <a:t>7</a:t>
            </a:r>
            <a:r>
              <a:rPr lang="en-US" altLang="en-US" baseline="0"/>
              <a:t> or 128. We can then use 90 </a:t>
            </a:r>
            <a:br>
              <a:rPr lang="en-US" altLang="en-US" baseline="0"/>
            </a:br>
            <a:r>
              <a:rPr lang="en-US" altLang="en-US" baseline="0"/>
              <a:t>of the sequences as the chips.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35F86-505C-8F35-F1DD-D607A3C37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2C314CE-19C4-4A54-B434-CE8608FF058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60194" name="Rectangle 2">
            <a:extLst>
              <a:ext uri="{FF2B5EF4-FFF2-40B4-BE49-F238E27FC236}">
                <a16:creationId xmlns:a16="http://schemas.microsoft.com/office/drawing/2014/main" id="{9E89EFF1-8A2F-522F-4361-D21BA27D70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5" name="Rectangle 3">
            <a:extLst>
              <a:ext uri="{FF2B5EF4-FFF2-40B4-BE49-F238E27FC236}">
                <a16:creationId xmlns:a16="http://schemas.microsoft.com/office/drawing/2014/main" id="{D0390955-B6AC-C35E-2D8A-E113130CE9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6" name="Rectangle 4">
            <a:extLst>
              <a:ext uri="{FF2B5EF4-FFF2-40B4-BE49-F238E27FC236}">
                <a16:creationId xmlns:a16="http://schemas.microsoft.com/office/drawing/2014/main" id="{BF7B9C51-3804-1508-5A45-372E790775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7" name="Rectangle 5">
            <a:extLst>
              <a:ext uri="{FF2B5EF4-FFF2-40B4-BE49-F238E27FC236}">
                <a16:creationId xmlns:a16="http://schemas.microsoft.com/office/drawing/2014/main" id="{C0E541BD-F2BD-8C2F-C603-BD36DE0B92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8" name="Rectangle 6">
            <a:extLst>
              <a:ext uri="{FF2B5EF4-FFF2-40B4-BE49-F238E27FC236}">
                <a16:creationId xmlns:a16="http://schemas.microsoft.com/office/drawing/2014/main" id="{289A6C4D-64AD-7BD2-CA6F-9D2FE6549A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9" name="Rectangle 7">
            <a:extLst>
              <a:ext uri="{FF2B5EF4-FFF2-40B4-BE49-F238E27FC236}">
                <a16:creationId xmlns:a16="http://schemas.microsoft.com/office/drawing/2014/main" id="{385B70B5-269B-2FEF-A50B-026BA67B68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200" name="Rectangle 8">
            <a:extLst>
              <a:ext uri="{FF2B5EF4-FFF2-40B4-BE49-F238E27FC236}">
                <a16:creationId xmlns:a16="http://schemas.microsoft.com/office/drawing/2014/main" id="{D415B96B-2F4D-7949-06A4-F8AAA196C5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201" name="Rectangle 9">
            <a:extLst>
              <a:ext uri="{FF2B5EF4-FFF2-40B4-BE49-F238E27FC236}">
                <a16:creationId xmlns:a16="http://schemas.microsoft.com/office/drawing/2014/main" id="{607F1D7C-DC7C-BCA6-D6DF-6B60213E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Prove that a receiving station can get the data sent by a specific sender if it multiplies the entire data on the channel by the sender’s chip code and then divides it by the number of stations.</a:t>
            </a:r>
          </a:p>
        </p:txBody>
      </p:sp>
      <p:sp>
        <p:nvSpPr>
          <p:cNvPr id="1160202" name="Text Box 10">
            <a:extLst>
              <a:ext uri="{FF2B5EF4-FFF2-40B4-BE49-F238E27FC236}">
                <a16:creationId xmlns:a16="http://schemas.microsoft.com/office/drawing/2014/main" id="{0B83793A-F88A-1D15-1094-F09FA022B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12.8</a:t>
            </a:r>
          </a:p>
        </p:txBody>
      </p:sp>
      <p:sp>
        <p:nvSpPr>
          <p:cNvPr id="1160203" name="Rectangle 11">
            <a:extLst>
              <a:ext uri="{FF2B5EF4-FFF2-40B4-BE49-F238E27FC236}">
                <a16:creationId xmlns:a16="http://schemas.microsoft.com/office/drawing/2014/main" id="{7D090347-657B-685E-A277-A2163C5F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us prove this for the first station, using our previous four-station example. We can say that the data on the channel </a:t>
            </a:r>
            <a:br>
              <a:rPr lang="en-US" altLang="en-US" baseline="0"/>
            </a:br>
            <a:r>
              <a:rPr lang="en-US" altLang="en-US" baseline="0"/>
              <a:t>      D = (d</a:t>
            </a:r>
            <a:r>
              <a:rPr lang="en-US" altLang="en-US"/>
              <a:t>1</a:t>
            </a:r>
            <a:r>
              <a:rPr lang="en-US" altLang="en-US" baseline="0"/>
              <a:t> ⋅ c</a:t>
            </a:r>
            <a:r>
              <a:rPr lang="en-US" altLang="en-US"/>
              <a:t>1</a:t>
            </a:r>
            <a:r>
              <a:rPr lang="en-US" altLang="en-US" baseline="0"/>
              <a:t> + d</a:t>
            </a:r>
            <a:r>
              <a:rPr lang="en-US" altLang="en-US"/>
              <a:t>2</a:t>
            </a:r>
            <a:r>
              <a:rPr lang="en-US" altLang="en-US" baseline="0"/>
              <a:t> ⋅ c</a:t>
            </a:r>
            <a:r>
              <a:rPr lang="en-US" altLang="en-US"/>
              <a:t>2</a:t>
            </a:r>
            <a:r>
              <a:rPr lang="en-US" altLang="en-US" baseline="0"/>
              <a:t> + d</a:t>
            </a:r>
            <a:r>
              <a:rPr lang="en-US" altLang="en-US"/>
              <a:t>3</a:t>
            </a:r>
            <a:r>
              <a:rPr lang="en-US" altLang="en-US" baseline="0"/>
              <a:t> ⋅ c</a:t>
            </a:r>
            <a:r>
              <a:rPr lang="en-US" altLang="en-US"/>
              <a:t>3</a:t>
            </a:r>
            <a:r>
              <a:rPr lang="en-US" altLang="en-US" baseline="0"/>
              <a:t> + d</a:t>
            </a:r>
            <a:r>
              <a:rPr lang="en-US" altLang="en-US"/>
              <a:t>4</a:t>
            </a:r>
            <a:r>
              <a:rPr lang="en-US" altLang="en-US" baseline="0"/>
              <a:t> ⋅ c</a:t>
            </a:r>
            <a:r>
              <a:rPr lang="en-US" altLang="en-US"/>
              <a:t>4</a:t>
            </a:r>
            <a:r>
              <a:rPr lang="en-US" altLang="en-US" baseline="0"/>
              <a:t>). </a:t>
            </a:r>
            <a:br>
              <a:rPr lang="en-US" altLang="en-US" baseline="0"/>
            </a:br>
            <a:r>
              <a:rPr lang="en-US" altLang="en-US" baseline="0"/>
              <a:t>The receiver which wants to get the data sent by station 1 multiplies these data by c</a:t>
            </a:r>
            <a:r>
              <a:rPr lang="en-US" altLang="en-US"/>
              <a:t>1</a:t>
            </a:r>
            <a:r>
              <a:rPr lang="en-US" altLang="en-US" baseline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0795B-2602-6C7D-C059-9F1A1756B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392C9890-72D0-49F9-896A-5F8300A88D1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72482" name="Rectangle 2">
            <a:extLst>
              <a:ext uri="{FF2B5EF4-FFF2-40B4-BE49-F238E27FC236}">
                <a16:creationId xmlns:a16="http://schemas.microsoft.com/office/drawing/2014/main" id="{E138445E-D649-72FD-10E2-25F1965449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3" name="Rectangle 3">
            <a:extLst>
              <a:ext uri="{FF2B5EF4-FFF2-40B4-BE49-F238E27FC236}">
                <a16:creationId xmlns:a16="http://schemas.microsoft.com/office/drawing/2014/main" id="{48B76DAC-24CB-6223-4247-AA3AA871E8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4" name="Rectangle 4">
            <a:extLst>
              <a:ext uri="{FF2B5EF4-FFF2-40B4-BE49-F238E27FC236}">
                <a16:creationId xmlns:a16="http://schemas.microsoft.com/office/drawing/2014/main" id="{14774BA0-E0B6-E045-D642-BB1997D19E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5" name="Rectangle 5">
            <a:extLst>
              <a:ext uri="{FF2B5EF4-FFF2-40B4-BE49-F238E27FC236}">
                <a16:creationId xmlns:a16="http://schemas.microsoft.com/office/drawing/2014/main" id="{F8700280-7F7E-82F8-7E7B-D219510B70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6" name="Rectangle 6">
            <a:extLst>
              <a:ext uri="{FF2B5EF4-FFF2-40B4-BE49-F238E27FC236}">
                <a16:creationId xmlns:a16="http://schemas.microsoft.com/office/drawing/2014/main" id="{ACEAD009-7BB0-37E4-2185-0259B48401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7" name="Rectangle 7">
            <a:extLst>
              <a:ext uri="{FF2B5EF4-FFF2-40B4-BE49-F238E27FC236}">
                <a16:creationId xmlns:a16="http://schemas.microsoft.com/office/drawing/2014/main" id="{3C3611D2-1824-BD2F-AF7A-D39AF9FBC4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8" name="Rectangle 8">
            <a:extLst>
              <a:ext uri="{FF2B5EF4-FFF2-40B4-BE49-F238E27FC236}">
                <a16:creationId xmlns:a16="http://schemas.microsoft.com/office/drawing/2014/main" id="{30F512FF-5A7D-6256-B9A7-F18D5B2BCC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9" name="Rectangle 9">
            <a:extLst>
              <a:ext uri="{FF2B5EF4-FFF2-40B4-BE49-F238E27FC236}">
                <a16:creationId xmlns:a16="http://schemas.microsoft.com/office/drawing/2014/main" id="{F79149E3-D0A8-C6EA-29DF-EC6D09CC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en-US" baseline="0"/>
          </a:p>
        </p:txBody>
      </p:sp>
      <p:sp>
        <p:nvSpPr>
          <p:cNvPr id="1172490" name="Text Box 10">
            <a:extLst>
              <a:ext uri="{FF2B5EF4-FFF2-40B4-BE49-F238E27FC236}">
                <a16:creationId xmlns:a16="http://schemas.microsoft.com/office/drawing/2014/main" id="{E46074A9-3310-E5F9-4A34-65A5C7644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12.8 (continued)</a:t>
            </a:r>
          </a:p>
        </p:txBody>
      </p:sp>
      <p:sp>
        <p:nvSpPr>
          <p:cNvPr id="1172491" name="Rectangle 11">
            <a:extLst>
              <a:ext uri="{FF2B5EF4-FFF2-40B4-BE49-F238E27FC236}">
                <a16:creationId xmlns:a16="http://schemas.microsoft.com/office/drawing/2014/main" id="{53B3A087-749D-0C4D-859C-11E7911E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When we divide the result by N, we get d</a:t>
            </a:r>
            <a:r>
              <a:rPr lang="en-US" altLang="en-US"/>
              <a:t>1 </a:t>
            </a:r>
            <a:r>
              <a:rPr lang="en-US" altLang="en-US" baseline="0"/>
              <a:t>.</a:t>
            </a:r>
          </a:p>
        </p:txBody>
      </p:sp>
      <p:pic>
        <p:nvPicPr>
          <p:cNvPr id="1172492" name="Picture 12">
            <a:extLst>
              <a:ext uri="{FF2B5EF4-FFF2-40B4-BE49-F238E27FC236}">
                <a16:creationId xmlns:a16="http://schemas.microsoft.com/office/drawing/2014/main" id="{AD099916-55A9-DAFB-80D1-5D37ABD0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981200"/>
            <a:ext cx="6362700" cy="15033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D4277-1E93-0BEA-C702-BA99D2BF6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4B121E3-D13A-47CD-9485-91BF5EF3B3B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6466" name="Line 2">
            <a:extLst>
              <a:ext uri="{FF2B5EF4-FFF2-40B4-BE49-F238E27FC236}">
                <a16:creationId xmlns:a16="http://schemas.microsoft.com/office/drawing/2014/main" id="{FAE4E765-B1F5-ECE8-EA8B-2FAD31768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7" name="Line 3">
            <a:extLst>
              <a:ext uri="{FF2B5EF4-FFF2-40B4-BE49-F238E27FC236}">
                <a16:creationId xmlns:a16="http://schemas.microsoft.com/office/drawing/2014/main" id="{FC44036E-19DE-6272-D0B8-27883FB5F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BFBBC94F-C812-F11D-FEEA-A7B525004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altLang="en-US" sz="2000" baseline="0"/>
              <a:t>Procedure for pure ALOHA protocol</a:t>
            </a:r>
            <a:endParaRPr lang="en-US" altLang="en-US" sz="2000" baseline="0"/>
          </a:p>
        </p:txBody>
      </p:sp>
      <p:sp>
        <p:nvSpPr>
          <p:cNvPr id="1086469" name="Line 5">
            <a:extLst>
              <a:ext uri="{FF2B5EF4-FFF2-40B4-BE49-F238E27FC236}">
                <a16:creationId xmlns:a16="http://schemas.microsoft.com/office/drawing/2014/main" id="{24C0CE25-567B-6499-1EAB-197E8E175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6472" name="Picture 8">
            <a:extLst>
              <a:ext uri="{FF2B5EF4-FFF2-40B4-BE49-F238E27FC236}">
                <a16:creationId xmlns:a16="http://schemas.microsoft.com/office/drawing/2014/main" id="{F60CE530-AA3A-AE0F-9D27-90B29E2A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8595E-AA53-E261-2BF1-15B9F0F82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8F561F1-CEB1-4D1D-B4D6-22F6855E9A4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2242" name="Rectangle 2">
            <a:extLst>
              <a:ext uri="{FF2B5EF4-FFF2-40B4-BE49-F238E27FC236}">
                <a16:creationId xmlns:a16="http://schemas.microsoft.com/office/drawing/2014/main" id="{C52D8587-4A57-D4AC-C74D-9184487CCF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3" name="Rectangle 3">
            <a:extLst>
              <a:ext uri="{FF2B5EF4-FFF2-40B4-BE49-F238E27FC236}">
                <a16:creationId xmlns:a16="http://schemas.microsoft.com/office/drawing/2014/main" id="{C256D9D9-90EE-B450-CEA2-0C456F46D7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4" name="Rectangle 4">
            <a:extLst>
              <a:ext uri="{FF2B5EF4-FFF2-40B4-BE49-F238E27FC236}">
                <a16:creationId xmlns:a16="http://schemas.microsoft.com/office/drawing/2014/main" id="{85FE01F7-EF8E-56CD-6246-55D560112B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5" name="Rectangle 5">
            <a:extLst>
              <a:ext uri="{FF2B5EF4-FFF2-40B4-BE49-F238E27FC236}">
                <a16:creationId xmlns:a16="http://schemas.microsoft.com/office/drawing/2014/main" id="{31023EEF-8BD9-AAB2-D42A-5B880B8C08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6" name="Rectangle 6">
            <a:extLst>
              <a:ext uri="{FF2B5EF4-FFF2-40B4-BE49-F238E27FC236}">
                <a16:creationId xmlns:a16="http://schemas.microsoft.com/office/drawing/2014/main" id="{EED004F1-8FFC-919D-E3F7-B2588FF712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7" name="Rectangle 7">
            <a:extLst>
              <a:ext uri="{FF2B5EF4-FFF2-40B4-BE49-F238E27FC236}">
                <a16:creationId xmlns:a16="http://schemas.microsoft.com/office/drawing/2014/main" id="{87733715-CD7F-3CA6-0F4D-AADECF1B43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8" name="Rectangle 8">
            <a:extLst>
              <a:ext uri="{FF2B5EF4-FFF2-40B4-BE49-F238E27FC236}">
                <a16:creationId xmlns:a16="http://schemas.microsoft.com/office/drawing/2014/main" id="{8500816D-5064-6628-1993-3E17545D19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9" name="Rectangle 9">
            <a:extLst>
              <a:ext uri="{FF2B5EF4-FFF2-40B4-BE49-F238E27FC236}">
                <a16:creationId xmlns:a16="http://schemas.microsoft.com/office/drawing/2014/main" id="{6771C220-CFF1-097F-38C2-535A248F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4789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The stations on a wireless ALOHA network are a maximum of 600 km apart. If we assume that signals propagate at 3 × 10</a:t>
            </a:r>
            <a:r>
              <a:rPr lang="en-US" altLang="en-US" baseline="20000"/>
              <a:t>8</a:t>
            </a:r>
            <a:r>
              <a:rPr lang="en-US" altLang="en-US" baseline="0"/>
              <a:t> m/s,  we find  </a:t>
            </a:r>
          </a:p>
          <a:p>
            <a:pPr algn="just"/>
            <a:r>
              <a:rPr lang="en-US" altLang="en-US" baseline="0"/>
              <a:t>                         </a:t>
            </a:r>
            <a:r>
              <a:rPr lang="en-US" altLang="en-US" baseline="0">
                <a:solidFill>
                  <a:schemeClr val="folHlink"/>
                </a:solidFill>
              </a:rPr>
              <a:t>T</a:t>
            </a:r>
            <a:r>
              <a:rPr lang="en-US" altLang="en-US">
                <a:solidFill>
                  <a:schemeClr val="folHlink"/>
                </a:solidFill>
              </a:rPr>
              <a:t>p </a:t>
            </a:r>
            <a:r>
              <a:rPr lang="en-US" altLang="en-US" baseline="0">
                <a:solidFill>
                  <a:schemeClr val="folHlink"/>
                </a:solidFill>
              </a:rPr>
              <a:t>= (600 × 10</a:t>
            </a:r>
            <a:r>
              <a:rPr lang="en-US" altLang="en-US" baseline="30000">
                <a:solidFill>
                  <a:schemeClr val="folHlink"/>
                </a:solidFill>
              </a:rPr>
              <a:t>5</a:t>
            </a:r>
            <a:r>
              <a:rPr lang="en-US" altLang="en-US" baseline="0">
                <a:solidFill>
                  <a:schemeClr val="folHlink"/>
                </a:solidFill>
              </a:rPr>
              <a:t> ) / (3 × 10</a:t>
            </a:r>
            <a:r>
              <a:rPr lang="en-US" altLang="en-US" baseline="30000">
                <a:solidFill>
                  <a:schemeClr val="folHlink"/>
                </a:solidFill>
              </a:rPr>
              <a:t>8</a:t>
            </a:r>
            <a:r>
              <a:rPr lang="en-US" altLang="en-US" baseline="0">
                <a:solidFill>
                  <a:schemeClr val="folHlink"/>
                </a:solidFill>
              </a:rPr>
              <a:t> ) = 2 ms.</a:t>
            </a:r>
            <a:r>
              <a:rPr lang="en-US" altLang="en-US" baseline="0"/>
              <a:t> </a:t>
            </a:r>
          </a:p>
          <a:p>
            <a:pPr algn="just"/>
            <a:r>
              <a:rPr lang="en-US" altLang="en-US" baseline="0"/>
              <a:t>Now we can find the value of T</a:t>
            </a:r>
            <a:r>
              <a:rPr lang="en-US" altLang="en-US" baseline="-12000"/>
              <a:t>B</a:t>
            </a:r>
            <a:r>
              <a:rPr lang="en-US" altLang="en-US" baseline="0"/>
              <a:t> for different values of </a:t>
            </a:r>
            <a:br>
              <a:rPr lang="en-US" altLang="en-US" baseline="0"/>
            </a:br>
            <a:r>
              <a:rPr lang="en-US" altLang="en-US" baseline="0"/>
              <a:t>K 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</a:t>
            </a:r>
            <a:r>
              <a:rPr lang="en-US" altLang="en-US" baseline="0"/>
              <a:t>. For K = 1, the range is {0, 1}. The station needs to|</a:t>
            </a:r>
            <a:br>
              <a:rPr lang="en-US" altLang="en-US" baseline="0"/>
            </a:br>
            <a:r>
              <a:rPr lang="en-US" altLang="en-US" baseline="0"/>
              <a:t>     generate a random number with a value of 0 or 1. This</a:t>
            </a:r>
            <a:br>
              <a:rPr lang="en-US" altLang="en-US" baseline="0"/>
            </a:br>
            <a:r>
              <a:rPr lang="en-US" altLang="en-US" baseline="0"/>
              <a:t>     means that T</a:t>
            </a:r>
            <a:r>
              <a:rPr lang="en-US" altLang="en-US" baseline="-12000"/>
              <a:t>B</a:t>
            </a:r>
            <a:r>
              <a:rPr lang="en-US" altLang="en-US" baseline="0"/>
              <a:t> is either 0 ms (0 × 2) or 2 ms (1 × 2),</a:t>
            </a:r>
            <a:br>
              <a:rPr lang="en-US" altLang="en-US" baseline="0"/>
            </a:br>
            <a:r>
              <a:rPr lang="en-US" altLang="en-US" baseline="0"/>
              <a:t>     based on the outcome of the random variable.</a:t>
            </a:r>
          </a:p>
        </p:txBody>
      </p:sp>
      <p:sp>
        <p:nvSpPr>
          <p:cNvPr id="1162250" name="Text Box 10">
            <a:extLst>
              <a:ext uri="{FF2B5EF4-FFF2-40B4-BE49-F238E27FC236}">
                <a16:creationId xmlns:a16="http://schemas.microsoft.com/office/drawing/2014/main" id="{1D4ABD9A-DC49-D5A3-F010-D15D9E84C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047F3-0360-9C40-BA05-227C86658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B32C961-45D2-4992-AB2D-59EBC9FB68B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74530" name="Rectangle 2">
            <a:extLst>
              <a:ext uri="{FF2B5EF4-FFF2-40B4-BE49-F238E27FC236}">
                <a16:creationId xmlns:a16="http://schemas.microsoft.com/office/drawing/2014/main" id="{4B9F7BA5-3ADC-2BCD-A019-31DA52BB5C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1" name="Rectangle 3">
            <a:extLst>
              <a:ext uri="{FF2B5EF4-FFF2-40B4-BE49-F238E27FC236}">
                <a16:creationId xmlns:a16="http://schemas.microsoft.com/office/drawing/2014/main" id="{FAC94FEC-B31C-7BA8-B66A-07FDBEFB58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2" name="Rectangle 4">
            <a:extLst>
              <a:ext uri="{FF2B5EF4-FFF2-40B4-BE49-F238E27FC236}">
                <a16:creationId xmlns:a16="http://schemas.microsoft.com/office/drawing/2014/main" id="{7B67B944-625B-69BC-7186-FE94E1883A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3" name="Rectangle 5">
            <a:extLst>
              <a:ext uri="{FF2B5EF4-FFF2-40B4-BE49-F238E27FC236}">
                <a16:creationId xmlns:a16="http://schemas.microsoft.com/office/drawing/2014/main" id="{6E1FFEDE-BCE2-69FD-9E75-23946DFC86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4" name="Rectangle 6">
            <a:extLst>
              <a:ext uri="{FF2B5EF4-FFF2-40B4-BE49-F238E27FC236}">
                <a16:creationId xmlns:a16="http://schemas.microsoft.com/office/drawing/2014/main" id="{27080E0C-D366-6A3C-BA66-57568AD97F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5" name="Rectangle 7">
            <a:extLst>
              <a:ext uri="{FF2B5EF4-FFF2-40B4-BE49-F238E27FC236}">
                <a16:creationId xmlns:a16="http://schemas.microsoft.com/office/drawing/2014/main" id="{474A47C9-B79A-2262-1327-C1CD6E3AAB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6" name="Rectangle 8">
            <a:extLst>
              <a:ext uri="{FF2B5EF4-FFF2-40B4-BE49-F238E27FC236}">
                <a16:creationId xmlns:a16="http://schemas.microsoft.com/office/drawing/2014/main" id="{1122FF31-1FCC-630E-9AAA-D6084F5685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7" name="Rectangle 9">
            <a:extLst>
              <a:ext uri="{FF2B5EF4-FFF2-40B4-BE49-F238E27FC236}">
                <a16:creationId xmlns:a16="http://schemas.microsoft.com/office/drawing/2014/main" id="{E6269BF2-4DDC-3C95-89FC-13158724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For K = 2, the range is {0, 1, 2, 3}. This means that T</a:t>
            </a:r>
            <a:r>
              <a:rPr lang="en-US" altLang="en-US" baseline="-12000"/>
              <a:t>B</a:t>
            </a:r>
            <a:br>
              <a:rPr lang="en-US" altLang="en-US" baseline="-12000"/>
            </a:br>
            <a:r>
              <a:rPr lang="en-US" altLang="en-US" baseline="-12000"/>
              <a:t>      </a:t>
            </a:r>
            <a:r>
              <a:rPr lang="en-US" altLang="en-US" baseline="0"/>
              <a:t>can be 0, 2, 4, or 6 ms, based on the outcome of the</a:t>
            </a:r>
            <a:br>
              <a:rPr lang="en-US" altLang="en-US" baseline="0"/>
            </a:br>
            <a:r>
              <a:rPr lang="en-US" altLang="en-US" baseline="0"/>
              <a:t>     random variable.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For K = 3, the range is {0, 1, 2, 3, 4, 5, 6, 7}. This</a:t>
            </a:r>
            <a:br>
              <a:rPr lang="en-US" altLang="en-US" baseline="0"/>
            </a:br>
            <a:r>
              <a:rPr lang="en-US" altLang="en-US" baseline="0"/>
              <a:t>     means that T</a:t>
            </a:r>
            <a:r>
              <a:rPr lang="en-US" altLang="en-US" baseline="-12000"/>
              <a:t>B</a:t>
            </a:r>
            <a:r>
              <a:rPr lang="en-US" altLang="en-US" baseline="0"/>
              <a:t> can be 0, 2, 4, . . . , 14 ms, based on the</a:t>
            </a:r>
            <a:br>
              <a:rPr lang="en-US" altLang="en-US" baseline="0"/>
            </a:br>
            <a:r>
              <a:rPr lang="en-US" altLang="en-US" baseline="0"/>
              <a:t>     outcome of the random variable.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d.</a:t>
            </a:r>
            <a:r>
              <a:rPr lang="en-US" altLang="en-US" baseline="0"/>
              <a:t> We need to mention that if K &gt; 10, it is normally set to</a:t>
            </a:r>
            <a:br>
              <a:rPr lang="en-US" altLang="en-US" baseline="0"/>
            </a:br>
            <a:r>
              <a:rPr lang="en-US" altLang="en-US" baseline="0"/>
              <a:t>     10.</a:t>
            </a:r>
          </a:p>
        </p:txBody>
      </p:sp>
      <p:sp>
        <p:nvSpPr>
          <p:cNvPr id="1174538" name="Text Box 10">
            <a:extLst>
              <a:ext uri="{FF2B5EF4-FFF2-40B4-BE49-F238E27FC236}">
                <a16:creationId xmlns:a16="http://schemas.microsoft.com/office/drawing/2014/main" id="{24C4B64E-C6E2-0C50-6221-F464F179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12.1 (continued)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EE683-55F4-1777-BAC5-5970E7D3D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5C1428A-90F4-4E02-9CD7-FCE3EBBD12A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8514" name="Line 2">
            <a:extLst>
              <a:ext uri="{FF2B5EF4-FFF2-40B4-BE49-F238E27FC236}">
                <a16:creationId xmlns:a16="http://schemas.microsoft.com/office/drawing/2014/main" id="{C7DA6F56-1AE3-F5BB-0EF7-919C7B483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5" name="Line 3">
            <a:extLst>
              <a:ext uri="{FF2B5EF4-FFF2-40B4-BE49-F238E27FC236}">
                <a16:creationId xmlns:a16="http://schemas.microsoft.com/office/drawing/2014/main" id="{4F1D3B1A-2B77-87BA-616D-73585B462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74BF0E6F-EBE0-1B80-CABD-645242AD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12.5  </a:t>
            </a:r>
            <a:r>
              <a:rPr lang="en-US" altLang="en-US" sz="2000" baseline="0"/>
              <a:t>Vulnerable time for pure ALOHA protocol</a:t>
            </a:r>
          </a:p>
        </p:txBody>
      </p:sp>
      <p:sp>
        <p:nvSpPr>
          <p:cNvPr id="1088517" name="Line 5">
            <a:extLst>
              <a:ext uri="{FF2B5EF4-FFF2-40B4-BE49-F238E27FC236}">
                <a16:creationId xmlns:a16="http://schemas.microsoft.com/office/drawing/2014/main" id="{743C8EAC-8132-7771-00F0-80E3C6EF5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8520" name="Picture 8">
            <a:extLst>
              <a:ext uri="{FF2B5EF4-FFF2-40B4-BE49-F238E27FC236}">
                <a16:creationId xmlns:a16="http://schemas.microsoft.com/office/drawing/2014/main" id="{0801322F-BB2B-7C8C-363A-8E8E1B14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7B812EAD2E74D958C70E3944E9CA3" ma:contentTypeVersion="2" ma:contentTypeDescription="Create a new document." ma:contentTypeScope="" ma:versionID="476c68c69262c95b975fe8de5b824441">
  <xsd:schema xmlns:xsd="http://www.w3.org/2001/XMLSchema" xmlns:xs="http://www.w3.org/2001/XMLSchema" xmlns:p="http://schemas.microsoft.com/office/2006/metadata/properties" xmlns:ns2="44866d52-1584-4d38-9e3d-4a676753bb1f" targetNamespace="http://schemas.microsoft.com/office/2006/metadata/properties" ma:root="true" ma:fieldsID="d992bf5b52c343ba492f4190894d6ae8" ns2:_="">
    <xsd:import namespace="44866d52-1584-4d38-9e3d-4a676753b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6d52-1584-4d38-9e3d-4a676753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B4FD65-948F-4546-9F03-43711335C7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D7374F-8924-463B-A50B-E042F7015220}"/>
</file>

<file path=customXml/itemProps3.xml><?xml version="1.0" encoding="utf-8"?>
<ds:datastoreItem xmlns:ds="http://schemas.openxmlformats.org/officeDocument/2006/customXml" ds:itemID="{818A4E20-7875-4D33-B42D-4D69FAF7F05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1585</Words>
  <Application>Microsoft Office PowerPoint</Application>
  <PresentationFormat>On-screen Show (4:3)</PresentationFormat>
  <Paragraphs>130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Behrouz Forouzan</cp:lastModifiedBy>
  <cp:revision>187</cp:revision>
  <dcterms:created xsi:type="dcterms:W3CDTF">2000-01-15T04:50:39Z</dcterms:created>
  <dcterms:modified xsi:type="dcterms:W3CDTF">2022-12-19T19:01:34Z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0x010100E197B812EAD2E74D958C70E3944E9CA3</vt:lpwstr>
  </property>
</Properties>
</file>