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E362B-2B05-4192-BD48-993C9A35D934}" v="2" dt="2022-11-24T16:50:12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SHAH- 57480210019" userId="S::nihar.shah19@svkmmumbai.onmicrosoft.com::0efa1d8c-626c-4e96-b8f5-5374c489c5df" providerId="AD" clId="Web-{7D4E362B-2B05-4192-BD48-993C9A35D934}"/>
    <pc:docChg chg="modSld">
      <pc:chgData name="NIHAR SHAH- 57480210019" userId="S::nihar.shah19@svkmmumbai.onmicrosoft.com::0efa1d8c-626c-4e96-b8f5-5374c489c5df" providerId="AD" clId="Web-{7D4E362B-2B05-4192-BD48-993C9A35D934}" dt="2022-11-24T16:50:12.823" v="1" actId="1076"/>
      <pc:docMkLst>
        <pc:docMk/>
      </pc:docMkLst>
      <pc:sldChg chg="modSp">
        <pc:chgData name="NIHAR SHAH- 57480210019" userId="S::nihar.shah19@svkmmumbai.onmicrosoft.com::0efa1d8c-626c-4e96-b8f5-5374c489c5df" providerId="AD" clId="Web-{7D4E362B-2B05-4192-BD48-993C9A35D934}" dt="2022-11-24T16:50:12.823" v="1" actId="1076"/>
        <pc:sldMkLst>
          <pc:docMk/>
          <pc:sldMk cId="3721925757" sldId="258"/>
        </pc:sldMkLst>
        <pc:picChg chg="mod">
          <ac:chgData name="NIHAR SHAH- 57480210019" userId="S::nihar.shah19@svkmmumbai.onmicrosoft.com::0efa1d8c-626c-4e96-b8f5-5374c489c5df" providerId="AD" clId="Web-{7D4E362B-2B05-4192-BD48-993C9A35D934}" dt="2022-11-24T16:50:12.823" v="1" actId="1076"/>
          <ac:picMkLst>
            <pc:docMk/>
            <pc:sldMk cId="3721925757" sldId="258"/>
            <ac:picMk id="5" creationId="{F2C1E68A-5C57-4A0B-8399-8FAB036E9D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8B7D-75EE-498C-8CE3-1902E672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10B4-B029-41A1-9452-B44A3716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F99F-8BB9-40F5-8D38-D20992AE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4037-1AB3-4861-9D77-B3E053B5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BCCF-1140-4E21-821F-D9B62455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E9C7-4B67-42C6-8E19-40A8139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FBB0-B809-415B-9649-2C6DD1C3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CC67-8B90-4521-8CD0-C5979E6B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E8A1-E6EC-42DA-AEEC-3B9B31BA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B77F-9A81-4E8B-9F39-924E443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035F4-E50F-434F-9F87-515DB6AE6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022A-0ED2-465F-A2BD-3D01A4F8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0423-AD36-4F76-BA42-DA53A4DB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B418-B4AA-420C-B5B6-E733594D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0278-4B9C-44BD-87F8-8BD43A32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0657-40D9-4105-833D-33D6F0A7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DF4C-BFBB-4F80-978F-A1170C36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797A-C2C2-4706-A62B-2986705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7321-649A-450E-9440-3AE1B0FE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89C5-D158-4930-870B-46460644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3255-44BE-4D2A-B03C-67A3CD81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E18FF-C64B-493D-8CF7-DC862DAF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A78D-72F3-4172-9E0F-48080F36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0FF2-8985-4830-BFC5-F4CDB41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8556-E0F1-44C6-995C-C8E26ACE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0CE2-CD4D-4C0D-A83A-DD0D8CC0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CE87-6010-4519-9ACB-DE413553C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26E8-0C11-4B24-8665-F9831531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4EFC-B405-4C37-AF08-12602E18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909-0DB2-454B-884E-4CEA0AE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CA403-980E-45C2-BAE3-6677F3F9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1AB8-1842-48DC-88B4-2F568206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B70A-413E-40F7-95D7-B588EAAF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DBA56-D766-45E8-8ACD-8139614F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7F71E-AE52-43AC-93A4-5EB6EAFE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F360B-C3DA-4A63-AE72-82775A04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5A9D0-871D-4A16-B958-27248C48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F14C2-6E2E-4982-A6F3-D044946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202E-41BF-4BBA-83D8-0B6F66CB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9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800D-98DF-4B5D-8FA2-A08DE10B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1BD59-606A-47AA-B3DD-11D70BC7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C22D-38AA-4820-B870-3F350F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0FFA2-A43E-4576-967E-2885CE49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741F2-049E-4B89-92B0-26B5DF5F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F5900-B878-46DA-8C51-E98EEB39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7CC87-E699-44BE-BDC5-55656A3E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2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05C4-C530-40C2-BAC2-207A747C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40E5-36D6-4CEB-BB8D-5B1AC5C7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0F85-9999-48D6-B375-50A302F1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F32E-5560-44D8-8737-A02266F8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8CC5-8C8E-4DD3-A2A2-55D2CBA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A0F2-ED29-40B9-9AB5-C7A194F6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7689-5F3B-4F84-B2DB-06531A7E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FAE1C-4065-4479-92BE-8979A544C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EA81-87D6-45E2-BBD0-09B5112F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7762-0A53-4095-8953-DBF0C40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E032E-C56D-47D5-9533-B0769C62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1EC1-2740-4D76-BA99-4FCF12CB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2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43C51-912B-46B0-8028-AAC57881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1B43-044C-474E-8803-CDF8173C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537F-7473-4FB3-9BFB-7B4A27058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C70A-E860-46EB-BA18-49765E1A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F6EA-6442-4166-9343-FBFA07B65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j1vujf1MThAhUF_XMBHe6aD7AQjRx6BAgBEAU&amp;url=/url?sa%3Di%26rct%3Dj%26q%3D%26esrc%3Ds%26source%3Dimages%26cd%3D%26ved%3D%26url%3Dhttps://www.go4expert.com/articles/adonet-aspnet-t30175/%26psig%3DAOvVaw09jCvbo4FYgAsU6JhVx0Jl%26ust%3D1554955513095401&amp;psig=AOvVaw09jCvbo4FYgAsU6JhVx0Jl&amp;ust=15549555130954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m/url?sa=i&amp;rct=j&amp;q=&amp;esrc=s&amp;source=images&amp;cd=&amp;cad=rja&amp;uact=8&amp;ved=2ahUKEwjusdrT-MjhAhV963MBHfK3CoAQjRx6BAgBEAU&amp;url=/url?sa%3Di%26rct%3Dj%26q%3D%26esrc%3Ds%26source%3Dimages%26cd%3D%26ved%3D%26url%3Dhttps://social.msdn.microsoft.com/Forums/en-US/93f9f5a7-cb04-4963-8e32-60359add8036/difference-between-data-reader-and-data-adapter-ad-dataset?forum%3Dcsharplanguage%26psig%3DAOvVaw0kyVAkzLfzTvQCE5LmaXZb%26ust%3D1555102500344029&amp;psig=AOvVaw0kyVAkzLfzTvQCE5LmaXZb&amp;ust=15551025003440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A5C6-E934-474E-A018-8E33275CC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ADO.NET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EB7D-943E-4391-8556-79E1E62D8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6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4549E-2A80-4826-BB97-57172966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9" y="287080"/>
            <a:ext cx="8174964" cy="5934638"/>
          </a:xfrm>
        </p:spPr>
      </p:pic>
    </p:spTree>
    <p:extLst>
      <p:ext uri="{BB962C8B-B14F-4D97-AF65-F5344CB8AC3E}">
        <p14:creationId xmlns:p14="http://schemas.microsoft.com/office/powerpoint/2010/main" val="25296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18916-0B38-4A7C-9F01-B51AED68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" y="510363"/>
            <a:ext cx="9083126" cy="5229244"/>
          </a:xfrm>
        </p:spPr>
      </p:pic>
    </p:spTree>
    <p:extLst>
      <p:ext uri="{BB962C8B-B14F-4D97-AF65-F5344CB8AC3E}">
        <p14:creationId xmlns:p14="http://schemas.microsoft.com/office/powerpoint/2010/main" val="31471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937" y="2420144"/>
            <a:ext cx="3286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9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2224881"/>
            <a:ext cx="6391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3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2563019"/>
            <a:ext cx="5276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2115344"/>
            <a:ext cx="61150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03935"/>
            <a:ext cx="10515600" cy="9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22DE-E070-44A4-9212-844F44553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7" y="586080"/>
            <a:ext cx="8782493" cy="7596857"/>
          </a:xfrm>
        </p:spPr>
      </p:pic>
    </p:spTree>
    <p:extLst>
      <p:ext uri="{BB962C8B-B14F-4D97-AF65-F5344CB8AC3E}">
        <p14:creationId xmlns:p14="http://schemas.microsoft.com/office/powerpoint/2010/main" val="105038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1E68A-5C57-4A0B-8399-8FAB036E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2" y="370335"/>
            <a:ext cx="8483486" cy="6123960"/>
          </a:xfrm>
        </p:spPr>
      </p:pic>
    </p:spTree>
    <p:extLst>
      <p:ext uri="{BB962C8B-B14F-4D97-AF65-F5344CB8AC3E}">
        <p14:creationId xmlns:p14="http://schemas.microsoft.com/office/powerpoint/2010/main" val="37219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do.net in asp.net">
            <a:hlinkClick r:id="rId2"/>
            <a:extLst>
              <a:ext uri="{FF2B5EF4-FFF2-40B4-BE49-F238E27FC236}">
                <a16:creationId xmlns:a16="http://schemas.microsoft.com/office/drawing/2014/main" id="{D21BA70E-6568-4536-AE66-5772C71149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08" y="628758"/>
            <a:ext cx="6453962" cy="63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417A3-1B4E-4B22-BEFC-C0CFF0E1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0" y="1041991"/>
            <a:ext cx="11934018" cy="5730949"/>
          </a:xfrm>
        </p:spPr>
      </p:pic>
    </p:spTree>
    <p:extLst>
      <p:ext uri="{BB962C8B-B14F-4D97-AF65-F5344CB8AC3E}">
        <p14:creationId xmlns:p14="http://schemas.microsoft.com/office/powerpoint/2010/main" val="38712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4B8BE-230C-45AD-83C9-781CB2B5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74" y="457200"/>
            <a:ext cx="8525490" cy="6400800"/>
          </a:xfrm>
        </p:spPr>
      </p:pic>
    </p:spTree>
    <p:extLst>
      <p:ext uri="{BB962C8B-B14F-4D97-AF65-F5344CB8AC3E}">
        <p14:creationId xmlns:p14="http://schemas.microsoft.com/office/powerpoint/2010/main" val="41480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adapter and datareader in asp.net">
            <a:hlinkClick r:id="rId2"/>
            <a:extLst>
              <a:ext uri="{FF2B5EF4-FFF2-40B4-BE49-F238E27FC236}">
                <a16:creationId xmlns:a16="http://schemas.microsoft.com/office/drawing/2014/main" id="{89B12E86-78E5-4471-AAA9-F04A6372F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85" y="297712"/>
            <a:ext cx="8968959" cy="644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2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082C4-9D34-4A32-81DB-368C34062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48" y="520996"/>
            <a:ext cx="11109265" cy="6262576"/>
          </a:xfrm>
        </p:spPr>
      </p:pic>
    </p:spTree>
    <p:extLst>
      <p:ext uri="{BB962C8B-B14F-4D97-AF65-F5344CB8AC3E}">
        <p14:creationId xmlns:p14="http://schemas.microsoft.com/office/powerpoint/2010/main" val="378446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EC750-4C48-44AE-8D3F-688CC1B1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" y="1041991"/>
            <a:ext cx="11088718" cy="3742660"/>
          </a:xfrm>
        </p:spPr>
      </p:pic>
    </p:spTree>
    <p:extLst>
      <p:ext uri="{BB962C8B-B14F-4D97-AF65-F5344CB8AC3E}">
        <p14:creationId xmlns:p14="http://schemas.microsoft.com/office/powerpoint/2010/main" val="1027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4" ma:contentTypeDescription="Create a new document." ma:contentTypeScope="" ma:versionID="48d0af4f2669b7474a1fcdd7b3d0dfd9">
  <xsd:schema xmlns:xsd="http://www.w3.org/2001/XMLSchema" xmlns:xs="http://www.w3.org/2001/XMLSchema" xmlns:p="http://schemas.microsoft.com/office/2006/metadata/properties" xmlns:ns2="fc6ac81b-1e6d-4ccc-9e04-070b9f11c70a" xmlns:ns3="c317b94e-6ee5-42ff-a03f-c5e79dbd8f61" targetNamespace="http://schemas.microsoft.com/office/2006/metadata/properties" ma:root="true" ma:fieldsID="423a38513d04c9e168ef98bf1de9c4a7" ns2:_="" ns3:_="">
    <xsd:import namespace="fc6ac81b-1e6d-4ccc-9e04-070b9f11c70a"/>
    <xsd:import namespace="c317b94e-6ee5-42ff-a03f-c5e79dbd8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b94e-6ee5-42ff-a03f-c5e79dbd8f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C41507-229C-456D-A82D-152F7B408B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54A18F-5EA0-4AB5-9F55-9963FDEEC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479C86-7E62-45BB-940D-111EC3D64A80}"/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ADO.NET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Rupali Pawar</dc:creator>
  <cp:lastModifiedBy>91976</cp:lastModifiedBy>
  <cp:revision>24</cp:revision>
  <dcterms:created xsi:type="dcterms:W3CDTF">2019-04-10T04:11:22Z</dcterms:created>
  <dcterms:modified xsi:type="dcterms:W3CDTF">2022-11-24T16:50:21Z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  <property fmtid="{D5CDD505-2E9C-101B-9397-08002B2CF9AE}" pid="3" name="Order">
    <vt:r8>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