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56" r:id="rId15"/>
    <p:sldId id="260" r:id="rId16"/>
    <p:sldId id="261" r:id="rId17"/>
    <p:sldId id="262" r:id="rId18"/>
    <p:sldId id="263" r:id="rId19"/>
    <p:sldId id="264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E1A934-F99F-4635-9C56-FE902589EA76}" v="12" dt="2022-12-18T14:01:55.4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VANG MEHTA- 57480210003" userId="S::devang.mehta03@svkmmumbai.onmicrosoft.com::c94c658e-9bb4-4113-ae17-ad339ec78923" providerId="AD" clId="Web-{F5E1A934-F99F-4635-9C56-FE902589EA76}"/>
    <pc:docChg chg="modSld">
      <pc:chgData name="DEVANG MEHTA- 57480210003" userId="S::devang.mehta03@svkmmumbai.onmicrosoft.com::c94c658e-9bb4-4113-ae17-ad339ec78923" providerId="AD" clId="Web-{F5E1A934-F99F-4635-9C56-FE902589EA76}" dt="2022-12-18T14:01:55.428" v="11" actId="1076"/>
      <pc:docMkLst>
        <pc:docMk/>
      </pc:docMkLst>
      <pc:sldChg chg="modSp">
        <pc:chgData name="DEVANG MEHTA- 57480210003" userId="S::devang.mehta03@svkmmumbai.onmicrosoft.com::c94c658e-9bb4-4113-ae17-ad339ec78923" providerId="AD" clId="Web-{F5E1A934-F99F-4635-9C56-FE902589EA76}" dt="2022-12-18T13:07:07.506" v="4" actId="1076"/>
        <pc:sldMkLst>
          <pc:docMk/>
          <pc:sldMk cId="3740493986" sldId="263"/>
        </pc:sldMkLst>
        <pc:picChg chg="mod">
          <ac:chgData name="DEVANG MEHTA- 57480210003" userId="S::devang.mehta03@svkmmumbai.onmicrosoft.com::c94c658e-9bb4-4113-ae17-ad339ec78923" providerId="AD" clId="Web-{F5E1A934-F99F-4635-9C56-FE902589EA76}" dt="2022-12-18T13:07:07.506" v="4" actId="1076"/>
          <ac:picMkLst>
            <pc:docMk/>
            <pc:sldMk cId="3740493986" sldId="263"/>
            <ac:picMk id="4" creationId="{00000000-0000-0000-0000-000000000000}"/>
          </ac:picMkLst>
        </pc:picChg>
      </pc:sldChg>
      <pc:sldChg chg="modSp">
        <pc:chgData name="DEVANG MEHTA- 57480210003" userId="S::devang.mehta03@svkmmumbai.onmicrosoft.com::c94c658e-9bb4-4113-ae17-ad339ec78923" providerId="AD" clId="Web-{F5E1A934-F99F-4635-9C56-FE902589EA76}" dt="2022-12-18T13:28:41.655" v="6" actId="1076"/>
        <pc:sldMkLst>
          <pc:docMk/>
          <pc:sldMk cId="3169811113" sldId="277"/>
        </pc:sldMkLst>
        <pc:picChg chg="mod">
          <ac:chgData name="DEVANG MEHTA- 57480210003" userId="S::devang.mehta03@svkmmumbai.onmicrosoft.com::c94c658e-9bb4-4113-ae17-ad339ec78923" providerId="AD" clId="Web-{F5E1A934-F99F-4635-9C56-FE902589EA76}" dt="2022-12-18T13:28:41.655" v="6" actId="1076"/>
          <ac:picMkLst>
            <pc:docMk/>
            <pc:sldMk cId="3169811113" sldId="277"/>
            <ac:picMk id="4" creationId="{00000000-0000-0000-0000-000000000000}"/>
          </ac:picMkLst>
        </pc:picChg>
      </pc:sldChg>
      <pc:sldChg chg="modSp">
        <pc:chgData name="DEVANG MEHTA- 57480210003" userId="S::devang.mehta03@svkmmumbai.onmicrosoft.com::c94c658e-9bb4-4113-ae17-ad339ec78923" providerId="AD" clId="Web-{F5E1A934-F99F-4635-9C56-FE902589EA76}" dt="2022-12-18T14:01:55.428" v="11" actId="1076"/>
        <pc:sldMkLst>
          <pc:docMk/>
          <pc:sldMk cId="16701645" sldId="285"/>
        </pc:sldMkLst>
        <pc:picChg chg="mod">
          <ac:chgData name="DEVANG MEHTA- 57480210003" userId="S::devang.mehta03@svkmmumbai.onmicrosoft.com::c94c658e-9bb4-4113-ae17-ad339ec78923" providerId="AD" clId="Web-{F5E1A934-F99F-4635-9C56-FE902589EA76}" dt="2022-12-18T14:01:55.428" v="11" actId="1076"/>
          <ac:picMkLst>
            <pc:docMk/>
            <pc:sldMk cId="16701645" sldId="285"/>
            <ac:picMk id="4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7161-1A66-46C2-AF66-EBD26A50F163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1CBC5-2FAE-404B-96B0-7319C1853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756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7161-1A66-46C2-AF66-EBD26A50F163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1CBC5-2FAE-404B-96B0-7319C1853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274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7161-1A66-46C2-AF66-EBD26A50F163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1CBC5-2FAE-404B-96B0-7319C1853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592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7161-1A66-46C2-AF66-EBD26A50F163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1CBC5-2FAE-404B-96B0-7319C1853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733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7161-1A66-46C2-AF66-EBD26A50F163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1CBC5-2FAE-404B-96B0-7319C1853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039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7161-1A66-46C2-AF66-EBD26A50F163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1CBC5-2FAE-404B-96B0-7319C1853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9806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7161-1A66-46C2-AF66-EBD26A50F163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1CBC5-2FAE-404B-96B0-7319C1853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183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7161-1A66-46C2-AF66-EBD26A50F163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1CBC5-2FAE-404B-96B0-7319C1853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8353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7161-1A66-46C2-AF66-EBD26A50F163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1CBC5-2FAE-404B-96B0-7319C1853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9439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7161-1A66-46C2-AF66-EBD26A50F163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1CBC5-2FAE-404B-96B0-7319C1853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186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7161-1A66-46C2-AF66-EBD26A50F163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1CBC5-2FAE-404B-96B0-7319C1853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694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57161-1A66-46C2-AF66-EBD26A50F163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1CBC5-2FAE-404B-96B0-7319C1853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836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err="1"/>
              <a:t>ByVal</a:t>
            </a:r>
            <a:r>
              <a:rPr lang="en-IN"/>
              <a:t> &amp; </a:t>
            </a:r>
            <a:r>
              <a:rPr lang="en-IN" err="1"/>
              <a:t>ByRef</a:t>
            </a:r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0656" y="1870364"/>
            <a:ext cx="10713026" cy="412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313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GO TO Statement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1187" y="1872456"/>
            <a:ext cx="842962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637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122218"/>
            <a:ext cx="9144000" cy="1111827"/>
          </a:xfrm>
        </p:spPr>
        <p:txBody>
          <a:bodyPr>
            <a:normAutofit/>
          </a:bodyPr>
          <a:lstStyle/>
          <a:p>
            <a:r>
              <a:rPr lang="en-IN" sz="4000"/>
              <a:t>CLASS </a:t>
            </a:r>
            <a:r>
              <a:rPr lang="en-IN" sz="4000" err="1"/>
              <a:t>vs</a:t>
            </a:r>
            <a:r>
              <a:rPr lang="en-IN" sz="4000"/>
              <a:t> STRUCTURE</a:t>
            </a:r>
          </a:p>
        </p:txBody>
      </p:sp>
    </p:spTree>
    <p:extLst>
      <p:ext uri="{BB962C8B-B14F-4D97-AF65-F5344CB8AC3E}">
        <p14:creationId xmlns:p14="http://schemas.microsoft.com/office/powerpoint/2010/main" val="4160788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4563" y="415636"/>
            <a:ext cx="9590809" cy="5761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71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3391" y="841665"/>
            <a:ext cx="10037618" cy="507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969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719" y="322118"/>
            <a:ext cx="10910454" cy="596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036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9948" y="297487"/>
            <a:ext cx="10221961" cy="596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493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9708" y="498764"/>
            <a:ext cx="10733809" cy="608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812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err="1"/>
              <a:t>Enum</a:t>
            </a:r>
            <a:r>
              <a:rPr lang="en-IN"/>
              <a:t> statement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088" y="2130136"/>
            <a:ext cx="11673824" cy="386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375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421" y="2421081"/>
            <a:ext cx="9603591" cy="355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405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519545"/>
            <a:ext cx="10515599" cy="607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623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ByVal &amp; ByRef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4211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err="1"/>
              <a:t>OutPut</a:t>
            </a:r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2710" y="2364807"/>
            <a:ext cx="8258682" cy="324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454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For Each Loop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86403"/>
            <a:ext cx="1051560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8111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9482" y="748145"/>
            <a:ext cx="10390909" cy="539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1577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696191"/>
            <a:ext cx="10515599" cy="548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6974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5182" y="716973"/>
            <a:ext cx="10650681" cy="545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4582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7136" y="529936"/>
            <a:ext cx="10401299" cy="59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4087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7136" y="467592"/>
            <a:ext cx="10629900" cy="600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9725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8536" y="405245"/>
            <a:ext cx="10962409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163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545" y="425451"/>
            <a:ext cx="10525991" cy="614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654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196" y="655654"/>
            <a:ext cx="11219999" cy="526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1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Exit statement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9483" y="2026227"/>
            <a:ext cx="9280380" cy="311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953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0036" y="529936"/>
            <a:ext cx="10141528" cy="546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8282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5573" y="374072"/>
            <a:ext cx="10380518" cy="604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2422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9319" y="509155"/>
            <a:ext cx="11232572" cy="608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9579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2055" y="675408"/>
            <a:ext cx="10598727" cy="618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6705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2055" y="696190"/>
            <a:ext cx="10681853" cy="566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320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Exit statement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4173" y="2481319"/>
            <a:ext cx="9131877" cy="282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267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Exit statement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3805" y="2234046"/>
            <a:ext cx="10010508" cy="314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920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Continue statement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2609" y="1910124"/>
            <a:ext cx="7620000" cy="364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123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Continue statement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5346" y="2255092"/>
            <a:ext cx="8505392" cy="303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790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Continue statement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3587" y="2672556"/>
            <a:ext cx="812482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953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GO TO Statement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6127" y="2163714"/>
            <a:ext cx="8946573" cy="337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091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12BE3D6C299549A91312C8C16D2CCE" ma:contentTypeVersion="4" ma:contentTypeDescription="Create a new document." ma:contentTypeScope="" ma:versionID="48d0af4f2669b7474a1fcdd7b3d0dfd9">
  <xsd:schema xmlns:xsd="http://www.w3.org/2001/XMLSchema" xmlns:xs="http://www.w3.org/2001/XMLSchema" xmlns:p="http://schemas.microsoft.com/office/2006/metadata/properties" xmlns:ns2="fc6ac81b-1e6d-4ccc-9e04-070b9f11c70a" xmlns:ns3="c317b94e-6ee5-42ff-a03f-c5e79dbd8f61" targetNamespace="http://schemas.microsoft.com/office/2006/metadata/properties" ma:root="true" ma:fieldsID="423a38513d04c9e168ef98bf1de9c4a7" ns2:_="" ns3:_="">
    <xsd:import namespace="fc6ac81b-1e6d-4ccc-9e04-070b9f11c70a"/>
    <xsd:import namespace="c317b94e-6ee5-42ff-a03f-c5e79dbd8f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6ac81b-1e6d-4ccc-9e04-070b9f11c7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17b94e-6ee5-42ff-a03f-c5e79dbd8f6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22E68CE-445C-429F-92EC-06ACA261C245}">
  <ds:schemaRefs>
    <ds:schemaRef ds:uri="c317b94e-6ee5-42ff-a03f-c5e79dbd8f61"/>
    <ds:schemaRef ds:uri="fc6ac81b-1e6d-4ccc-9e04-070b9f11c70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0D29D75-CF5E-4510-8A44-689FA059BF8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366D4EC-F0A9-458E-B12F-5F1FB5FC2BB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ByVal &amp; ByRef</vt:lpstr>
      <vt:lpstr>ByVal &amp; ByRef</vt:lpstr>
      <vt:lpstr>Exit statement</vt:lpstr>
      <vt:lpstr>Exit statement</vt:lpstr>
      <vt:lpstr>Exit statement</vt:lpstr>
      <vt:lpstr>Continue statement</vt:lpstr>
      <vt:lpstr>Continue statement</vt:lpstr>
      <vt:lpstr>Continue statement</vt:lpstr>
      <vt:lpstr>GO TO Statement</vt:lpstr>
      <vt:lpstr>GO TO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Enum statement</vt:lpstr>
      <vt:lpstr>Example</vt:lpstr>
      <vt:lpstr>PowerPoint Presentation</vt:lpstr>
      <vt:lpstr>OutPut</vt:lpstr>
      <vt:lpstr>For Each Loop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Rupali Jagtap</dc:creator>
  <cp:revision>7</cp:revision>
  <dcterms:created xsi:type="dcterms:W3CDTF">2022-09-26T05:53:53Z</dcterms:created>
  <dcterms:modified xsi:type="dcterms:W3CDTF">2022-12-18T14:01:55Z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0x0101002E12BE3D6C299549A91312C8C16D2CCE</vt:lpwstr>
  </property>
</Properties>
</file>