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6" r:id="rId15"/>
    <p:sldId id="260" r:id="rId16"/>
    <p:sldId id="261" r:id="rId17"/>
    <p:sldId id="262" r:id="rId18"/>
    <p:sldId id="263" r:id="rId19"/>
    <p:sldId id="26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7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664A8-D74F-41FA-851A-6D2ACC9649AB}" v="1" dt="2022-12-17T06:31:58.393"/>
    <p1510:client id="{29D79587-9464-40A7-BF30-025D3A88BD6C}" v="1" dt="2022-12-27T09:33:55.643"/>
    <p1510:client id="{41B7A757-B924-4B1D-96E4-F02A81097FFA}" v="2" dt="2022-12-26T17:28:27.315"/>
    <p1510:client id="{546C9703-0CEE-4BDB-9B07-33DB7B7EF3F9}" v="1" dt="2022-12-27T10:38:59.102"/>
    <p1510:client id="{5AC1DB42-B44C-4AB3-8ED9-7F03B0D86210}" v="2" dt="2022-10-15T07:20:06.283"/>
    <p1510:client id="{6D72AAE5-CF98-4CD7-B36A-01AC0970430B}" v="2" dt="2022-10-20T15:34:26.827"/>
    <p1510:client id="{8FED1719-7165-41C7-A7F3-C8AAB4C38932}" v="2" dt="2022-12-28T01:50:58.906"/>
    <p1510:client id="{C0E1E75D-0AD6-426B-93BF-04208A6EFF44}" v="1" dt="2022-12-27T14:41:28.184"/>
    <p1510:client id="{E9F3DDDE-442F-401E-BF27-2C9D193F79D3}" v="5" dt="2023-03-20T13:18:26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IL SHAH- 57480210043" userId="S::romil.shah43@svkmmumbai.onmicrosoft.com::72956d92-2b34-42d5-8ed3-e99fc8bde103" providerId="AD" clId="Web-{5AC1DB42-B44C-4AB3-8ED9-7F03B0D86210}"/>
    <pc:docChg chg="modSld">
      <pc:chgData name="ROMIL SHAH- 57480210043" userId="S::romil.shah43@svkmmumbai.onmicrosoft.com::72956d92-2b34-42d5-8ed3-e99fc8bde103" providerId="AD" clId="Web-{5AC1DB42-B44C-4AB3-8ED9-7F03B0D86210}" dt="2022-10-15T07:20:06.283" v="1" actId="1076"/>
      <pc:docMkLst>
        <pc:docMk/>
      </pc:docMkLst>
      <pc:sldChg chg="modSp">
        <pc:chgData name="ROMIL SHAH- 57480210043" userId="S::romil.shah43@svkmmumbai.onmicrosoft.com::72956d92-2b34-42d5-8ed3-e99fc8bde103" providerId="AD" clId="Web-{5AC1DB42-B44C-4AB3-8ED9-7F03B0D86210}" dt="2022-10-15T07:20:06.283" v="1" actId="1076"/>
        <pc:sldMkLst>
          <pc:docMk/>
          <pc:sldMk cId="3740493986" sldId="263"/>
        </pc:sldMkLst>
        <pc:picChg chg="mod">
          <ac:chgData name="ROMIL SHAH- 57480210043" userId="S::romil.shah43@svkmmumbai.onmicrosoft.com::72956d92-2b34-42d5-8ed3-e99fc8bde103" providerId="AD" clId="Web-{5AC1DB42-B44C-4AB3-8ED9-7F03B0D86210}" dt="2022-10-15T07:20:06.283" v="1" actId="1076"/>
          <ac:picMkLst>
            <pc:docMk/>
            <pc:sldMk cId="3740493986" sldId="263"/>
            <ac:picMk id="4" creationId="{00000000-0000-0000-0000-000000000000}"/>
          </ac:picMkLst>
        </pc:picChg>
      </pc:sldChg>
    </pc:docChg>
  </pc:docChgLst>
  <pc:docChgLst>
    <pc:chgData name="AVINASH VORA- 57480210080" userId="S::avinash.vora80@svkmmumbai.onmicrosoft.com::7fd86b4d-1b30-4e56-a314-a232f665d9e6" providerId="AD" clId="Web-{29D79587-9464-40A7-BF30-025D3A88BD6C}"/>
    <pc:docChg chg="modSld">
      <pc:chgData name="AVINASH VORA- 57480210080" userId="S::avinash.vora80@svkmmumbai.onmicrosoft.com::7fd86b4d-1b30-4e56-a314-a232f665d9e6" providerId="AD" clId="Web-{29D79587-9464-40A7-BF30-025D3A88BD6C}" dt="2022-12-27T09:33:55.643" v="0" actId="1076"/>
      <pc:docMkLst>
        <pc:docMk/>
      </pc:docMkLst>
      <pc:sldChg chg="modSp">
        <pc:chgData name="AVINASH VORA- 57480210080" userId="S::avinash.vora80@svkmmumbai.onmicrosoft.com::7fd86b4d-1b30-4e56-a314-a232f665d9e6" providerId="AD" clId="Web-{29D79587-9464-40A7-BF30-025D3A88BD6C}" dt="2022-12-27T09:33:55.643" v="0" actId="1076"/>
        <pc:sldMkLst>
          <pc:docMk/>
          <pc:sldMk cId="1638421117" sldId="258"/>
        </pc:sldMkLst>
        <pc:picChg chg="mod">
          <ac:chgData name="AVINASH VORA- 57480210080" userId="S::avinash.vora80@svkmmumbai.onmicrosoft.com::7fd86b4d-1b30-4e56-a314-a232f665d9e6" providerId="AD" clId="Web-{29D79587-9464-40A7-BF30-025D3A88BD6C}" dt="2022-12-27T09:33:55.643" v="0" actId="1076"/>
          <ac:picMkLst>
            <pc:docMk/>
            <pc:sldMk cId="1638421117" sldId="258"/>
            <ac:picMk id="4" creationId="{00000000-0000-0000-0000-000000000000}"/>
          </ac:picMkLst>
        </pc:picChg>
      </pc:sldChg>
    </pc:docChg>
  </pc:docChgLst>
  <pc:docChgLst>
    <pc:chgData name="DARSHAN WALA- 57480210062" userId="S::darshan.wala62@svkmmumbai.onmicrosoft.com::9e2ea9e5-bbee-445e-81a6-d5d3573551ee" providerId="AD" clId="Web-{6D72AAE5-CF98-4CD7-B36A-01AC0970430B}"/>
    <pc:docChg chg="modSld">
      <pc:chgData name="DARSHAN WALA- 57480210062" userId="S::darshan.wala62@svkmmumbai.onmicrosoft.com::9e2ea9e5-bbee-445e-81a6-d5d3573551ee" providerId="AD" clId="Web-{6D72AAE5-CF98-4CD7-B36A-01AC0970430B}" dt="2022-10-20T15:34:26.827" v="1" actId="1076"/>
      <pc:docMkLst>
        <pc:docMk/>
      </pc:docMkLst>
      <pc:sldChg chg="modSp">
        <pc:chgData name="DARSHAN WALA- 57480210062" userId="S::darshan.wala62@svkmmumbai.onmicrosoft.com::9e2ea9e5-bbee-445e-81a6-d5d3573551ee" providerId="AD" clId="Web-{6D72AAE5-CF98-4CD7-B36A-01AC0970430B}" dt="2022-10-20T15:34:26.827" v="1" actId="1076"/>
        <pc:sldMkLst>
          <pc:docMk/>
          <pc:sldMk cId="2124091532" sldId="271"/>
        </pc:sldMkLst>
        <pc:picChg chg="mod">
          <ac:chgData name="DARSHAN WALA- 57480210062" userId="S::darshan.wala62@svkmmumbai.onmicrosoft.com::9e2ea9e5-bbee-445e-81a6-d5d3573551ee" providerId="AD" clId="Web-{6D72AAE5-CF98-4CD7-B36A-01AC0970430B}" dt="2022-10-20T15:34:26.827" v="1" actId="1076"/>
          <ac:picMkLst>
            <pc:docMk/>
            <pc:sldMk cId="2124091532" sldId="271"/>
            <ac:picMk id="4" creationId="{00000000-0000-0000-0000-000000000000}"/>
          </ac:picMkLst>
        </pc:picChg>
      </pc:sldChg>
    </pc:docChg>
  </pc:docChgLst>
  <pc:docChgLst>
    <pc:chgData name="KRISH SORATHIA- 57480210004" userId="S::krish.sorathia04@svkmmumbai.onmicrosoft.com::2cecf38f-bd6d-40f9-9866-4469fb4cea82" providerId="AD" clId="Web-{546C9703-0CEE-4BDB-9B07-33DB7B7EF3F9}"/>
    <pc:docChg chg="sldOrd">
      <pc:chgData name="KRISH SORATHIA- 57480210004" userId="S::krish.sorathia04@svkmmumbai.onmicrosoft.com::2cecf38f-bd6d-40f9-9866-4469fb4cea82" providerId="AD" clId="Web-{546C9703-0CEE-4BDB-9B07-33DB7B7EF3F9}" dt="2022-12-27T10:38:59.102" v="0"/>
      <pc:docMkLst>
        <pc:docMk/>
      </pc:docMkLst>
      <pc:sldChg chg="ord">
        <pc:chgData name="KRISH SORATHIA- 57480210004" userId="S::krish.sorathia04@svkmmumbai.onmicrosoft.com::2cecf38f-bd6d-40f9-9866-4469fb4cea82" providerId="AD" clId="Web-{546C9703-0CEE-4BDB-9B07-33DB7B7EF3F9}" dt="2022-12-27T10:38:59.102" v="0"/>
        <pc:sldMkLst>
          <pc:docMk/>
          <pc:sldMk cId="1639242299" sldId="287"/>
        </pc:sldMkLst>
      </pc:sldChg>
    </pc:docChg>
  </pc:docChgLst>
  <pc:docChgLst>
    <pc:chgData name="ATHARVA PATIL - 57480210125" userId="S::atharva.patil25@svkmmumbai.onmicrosoft.com::ba6a92c6-c034-4d79-ba24-6fcc16c8d486" providerId="AD" clId="Web-{E9F3DDDE-442F-401E-BF27-2C9D193F79D3}"/>
    <pc:docChg chg="modSld">
      <pc:chgData name="ATHARVA PATIL - 57480210125" userId="S::atharva.patil25@svkmmumbai.onmicrosoft.com::ba6a92c6-c034-4d79-ba24-6fcc16c8d486" providerId="AD" clId="Web-{E9F3DDDE-442F-401E-BF27-2C9D193F79D3}" dt="2023-03-20T13:18:26.577" v="4" actId="1076"/>
      <pc:docMkLst>
        <pc:docMk/>
      </pc:docMkLst>
      <pc:sldChg chg="modSp">
        <pc:chgData name="ATHARVA PATIL - 57480210125" userId="S::atharva.patil25@svkmmumbai.onmicrosoft.com::ba6a92c6-c034-4d79-ba24-6fcc16c8d486" providerId="AD" clId="Web-{E9F3DDDE-442F-401E-BF27-2C9D193F79D3}" dt="2023-03-20T13:18:26.577" v="4" actId="1076"/>
        <pc:sldMkLst>
          <pc:docMk/>
          <pc:sldMk cId="16701645" sldId="285"/>
        </pc:sldMkLst>
        <pc:picChg chg="mod">
          <ac:chgData name="ATHARVA PATIL - 57480210125" userId="S::atharva.patil25@svkmmumbai.onmicrosoft.com::ba6a92c6-c034-4d79-ba24-6fcc16c8d486" providerId="AD" clId="Web-{E9F3DDDE-442F-401E-BF27-2C9D193F79D3}" dt="2023-03-20T13:18:26.577" v="4" actId="1076"/>
          <ac:picMkLst>
            <pc:docMk/>
            <pc:sldMk cId="16701645" sldId="285"/>
            <ac:picMk id="4" creationId="{00000000-0000-0000-0000-000000000000}"/>
          </ac:picMkLst>
        </pc:picChg>
      </pc:sldChg>
      <pc:sldChg chg="modSp">
        <pc:chgData name="ATHARVA PATIL - 57480210125" userId="S::atharva.patil25@svkmmumbai.onmicrosoft.com::ba6a92c6-c034-4d79-ba24-6fcc16c8d486" providerId="AD" clId="Web-{E9F3DDDE-442F-401E-BF27-2C9D193F79D3}" dt="2023-03-20T13:18:24.421" v="3" actId="1076"/>
        <pc:sldMkLst>
          <pc:docMk/>
          <pc:sldMk cId="1639242299" sldId="287"/>
        </pc:sldMkLst>
        <pc:picChg chg="mod">
          <ac:chgData name="ATHARVA PATIL - 57480210125" userId="S::atharva.patil25@svkmmumbai.onmicrosoft.com::ba6a92c6-c034-4d79-ba24-6fcc16c8d486" providerId="AD" clId="Web-{E9F3DDDE-442F-401E-BF27-2C9D193F79D3}" dt="2023-03-20T13:18:24.421" v="3" actId="1076"/>
          <ac:picMkLst>
            <pc:docMk/>
            <pc:sldMk cId="1639242299" sldId="287"/>
            <ac:picMk id="4" creationId="{00000000-0000-0000-0000-000000000000}"/>
          </ac:picMkLst>
        </pc:picChg>
      </pc:sldChg>
      <pc:sldChg chg="modSp">
        <pc:chgData name="ATHARVA PATIL - 57480210125" userId="S::atharva.patil25@svkmmumbai.onmicrosoft.com::ba6a92c6-c034-4d79-ba24-6fcc16c8d486" providerId="AD" clId="Web-{E9F3DDDE-442F-401E-BF27-2C9D193F79D3}" dt="2023-03-20T13:18:22.968" v="2" actId="1076"/>
        <pc:sldMkLst>
          <pc:docMk/>
          <pc:sldMk cId="653670593" sldId="289"/>
        </pc:sldMkLst>
        <pc:picChg chg="mod">
          <ac:chgData name="ATHARVA PATIL - 57480210125" userId="S::atharva.patil25@svkmmumbai.onmicrosoft.com::ba6a92c6-c034-4d79-ba24-6fcc16c8d486" providerId="AD" clId="Web-{E9F3DDDE-442F-401E-BF27-2C9D193F79D3}" dt="2023-03-20T13:18:22.968" v="2" actId="1076"/>
          <ac:picMkLst>
            <pc:docMk/>
            <pc:sldMk cId="653670593" sldId="289"/>
            <ac:picMk id="4" creationId="{00000000-0000-0000-0000-000000000000}"/>
          </ac:picMkLst>
        </pc:picChg>
      </pc:sldChg>
      <pc:sldChg chg="modSp">
        <pc:chgData name="ATHARVA PATIL - 57480210125" userId="S::atharva.patil25@svkmmumbai.onmicrosoft.com::ba6a92c6-c034-4d79-ba24-6fcc16c8d486" providerId="AD" clId="Web-{E9F3DDDE-442F-401E-BF27-2C9D193F79D3}" dt="2023-03-20T13:18:19.046" v="0" actId="1076"/>
        <pc:sldMkLst>
          <pc:docMk/>
          <pc:sldMk cId="1545320631" sldId="290"/>
        </pc:sldMkLst>
        <pc:picChg chg="mod">
          <ac:chgData name="ATHARVA PATIL - 57480210125" userId="S::atharva.patil25@svkmmumbai.onmicrosoft.com::ba6a92c6-c034-4d79-ba24-6fcc16c8d486" providerId="AD" clId="Web-{E9F3DDDE-442F-401E-BF27-2C9D193F79D3}" dt="2023-03-20T13:18:19.046" v="0" actId="1076"/>
          <ac:picMkLst>
            <pc:docMk/>
            <pc:sldMk cId="1545320631" sldId="290"/>
            <ac:picMk id="4" creationId="{00000000-0000-0000-0000-000000000000}"/>
          </ac:picMkLst>
        </pc:picChg>
      </pc:sldChg>
    </pc:docChg>
  </pc:docChgLst>
  <pc:docChgLst>
    <pc:chgData name="HARSH ZAVERI- 57480210039" userId="S::harsh.zaveri39@svkmmumbai.onmicrosoft.com::a62ea017-238a-48bc-b6d4-d2ad5af35c9f" providerId="AD" clId="Web-{0C6664A8-D74F-41FA-851A-6D2ACC9649AB}"/>
    <pc:docChg chg="modSld">
      <pc:chgData name="HARSH ZAVERI- 57480210039" userId="S::harsh.zaveri39@svkmmumbai.onmicrosoft.com::a62ea017-238a-48bc-b6d4-d2ad5af35c9f" providerId="AD" clId="Web-{0C6664A8-D74F-41FA-851A-6D2ACC9649AB}" dt="2022-12-17T06:31:58.393" v="0" actId="1076"/>
      <pc:docMkLst>
        <pc:docMk/>
      </pc:docMkLst>
      <pc:sldChg chg="modSp">
        <pc:chgData name="HARSH ZAVERI- 57480210039" userId="S::harsh.zaveri39@svkmmumbai.onmicrosoft.com::a62ea017-238a-48bc-b6d4-d2ad5af35c9f" providerId="AD" clId="Web-{0C6664A8-D74F-41FA-851A-6D2ACC9649AB}" dt="2022-12-17T06:31:58.393" v="0" actId="1076"/>
        <pc:sldMkLst>
          <pc:docMk/>
          <pc:sldMk cId="793637194" sldId="272"/>
        </pc:sldMkLst>
        <pc:picChg chg="mod">
          <ac:chgData name="HARSH ZAVERI- 57480210039" userId="S::harsh.zaveri39@svkmmumbai.onmicrosoft.com::a62ea017-238a-48bc-b6d4-d2ad5af35c9f" providerId="AD" clId="Web-{0C6664A8-D74F-41FA-851A-6D2ACC9649AB}" dt="2022-12-17T06:31:58.393" v="0" actId="1076"/>
          <ac:picMkLst>
            <pc:docMk/>
            <pc:sldMk cId="793637194" sldId="272"/>
            <ac:picMk id="4" creationId="{00000000-0000-0000-0000-000000000000}"/>
          </ac:picMkLst>
        </pc:picChg>
      </pc:sldChg>
    </pc:docChg>
  </pc:docChgLst>
  <pc:docChgLst>
    <pc:chgData name="SWAROOP PAWAR- 57480210028" userId="S::swaroop.pawar28@svkmmumbai.onmicrosoft.com::dd3332fb-fb10-4b3e-ab30-cd562d0f33d4" providerId="AD" clId="Web-{41B7A757-B924-4B1D-96E4-F02A81097FFA}"/>
    <pc:docChg chg="modSld">
      <pc:chgData name="SWAROOP PAWAR- 57480210028" userId="S::swaroop.pawar28@svkmmumbai.onmicrosoft.com::dd3332fb-fb10-4b3e-ab30-cd562d0f33d4" providerId="AD" clId="Web-{41B7A757-B924-4B1D-96E4-F02A81097FFA}" dt="2022-12-26T17:28:27.315" v="1" actId="1076"/>
      <pc:docMkLst>
        <pc:docMk/>
      </pc:docMkLst>
      <pc:sldChg chg="modSp">
        <pc:chgData name="SWAROOP PAWAR- 57480210028" userId="S::swaroop.pawar28@svkmmumbai.onmicrosoft.com::dd3332fb-fb10-4b3e-ab30-cd562d0f33d4" providerId="AD" clId="Web-{41B7A757-B924-4B1D-96E4-F02A81097FFA}" dt="2022-12-26T17:28:27.315" v="1" actId="1076"/>
        <pc:sldMkLst>
          <pc:docMk/>
          <pc:sldMk cId="1406972513" sldId="282"/>
        </pc:sldMkLst>
        <pc:picChg chg="mod">
          <ac:chgData name="SWAROOP PAWAR- 57480210028" userId="S::swaroop.pawar28@svkmmumbai.onmicrosoft.com::dd3332fb-fb10-4b3e-ab30-cd562d0f33d4" providerId="AD" clId="Web-{41B7A757-B924-4B1D-96E4-F02A81097FFA}" dt="2022-12-26T17:28:27.315" v="1" actId="1076"/>
          <ac:picMkLst>
            <pc:docMk/>
            <pc:sldMk cId="1406972513" sldId="282"/>
            <ac:picMk id="4" creationId="{00000000-0000-0000-0000-000000000000}"/>
          </ac:picMkLst>
        </pc:picChg>
      </pc:sldChg>
    </pc:docChg>
  </pc:docChgLst>
  <pc:docChgLst>
    <pc:chgData name="AAYUSHI PANCHAL- 57480210008" userId="S::aayushi.panchal08@svkmmumbai.onmicrosoft.com::6533b14a-b2d7-4ef9-9c23-3ce66fa1f3f4" providerId="AD" clId="Web-{8FED1719-7165-41C7-A7F3-C8AAB4C38932}"/>
    <pc:docChg chg="modSld">
      <pc:chgData name="AAYUSHI PANCHAL- 57480210008" userId="S::aayushi.panchal08@svkmmumbai.onmicrosoft.com::6533b14a-b2d7-4ef9-9c23-3ce66fa1f3f4" providerId="AD" clId="Web-{8FED1719-7165-41C7-A7F3-C8AAB4C38932}" dt="2022-12-28T01:50:58.906" v="1" actId="1076"/>
      <pc:docMkLst>
        <pc:docMk/>
      </pc:docMkLst>
      <pc:sldChg chg="modSp">
        <pc:chgData name="AAYUSHI PANCHAL- 57480210008" userId="S::aayushi.panchal08@svkmmumbai.onmicrosoft.com::6533b14a-b2d7-4ef9-9c23-3ce66fa1f3f4" providerId="AD" clId="Web-{8FED1719-7165-41C7-A7F3-C8AAB4C38932}" dt="2022-12-28T01:47:43.665" v="0" actId="1076"/>
        <pc:sldMkLst>
          <pc:docMk/>
          <pc:sldMk cId="1747375532" sldId="273"/>
        </pc:sldMkLst>
        <pc:picChg chg="mod">
          <ac:chgData name="AAYUSHI PANCHAL- 57480210008" userId="S::aayushi.panchal08@svkmmumbai.onmicrosoft.com::6533b14a-b2d7-4ef9-9c23-3ce66fa1f3f4" providerId="AD" clId="Web-{8FED1719-7165-41C7-A7F3-C8AAB4C38932}" dt="2022-12-28T01:47:43.665" v="0" actId="1076"/>
          <ac:picMkLst>
            <pc:docMk/>
            <pc:sldMk cId="1747375532" sldId="273"/>
            <ac:picMk id="4" creationId="{00000000-0000-0000-0000-000000000000}"/>
          </ac:picMkLst>
        </pc:picChg>
      </pc:sldChg>
      <pc:sldChg chg="modSp">
        <pc:chgData name="AAYUSHI PANCHAL- 57480210008" userId="S::aayushi.panchal08@svkmmumbai.onmicrosoft.com::6533b14a-b2d7-4ef9-9c23-3ce66fa1f3f4" providerId="AD" clId="Web-{8FED1719-7165-41C7-A7F3-C8AAB4C38932}" dt="2022-12-28T01:50:58.906" v="1" actId="1076"/>
        <pc:sldMkLst>
          <pc:docMk/>
          <pc:sldMk cId="249765422" sldId="284"/>
        </pc:sldMkLst>
        <pc:picChg chg="mod">
          <ac:chgData name="AAYUSHI PANCHAL- 57480210008" userId="S::aayushi.panchal08@svkmmumbai.onmicrosoft.com::6533b14a-b2d7-4ef9-9c23-3ce66fa1f3f4" providerId="AD" clId="Web-{8FED1719-7165-41C7-A7F3-C8AAB4C38932}" dt="2022-12-28T01:50:58.906" v="1" actId="1076"/>
          <ac:picMkLst>
            <pc:docMk/>
            <pc:sldMk cId="249765422" sldId="284"/>
            <ac:picMk id="4" creationId="{00000000-0000-0000-0000-000000000000}"/>
          </ac:picMkLst>
        </pc:picChg>
      </pc:sldChg>
    </pc:docChg>
  </pc:docChgLst>
  <pc:docChgLst>
    <pc:chgData name="KRISH PITROLA- 57480210060" userId="S::krish.pitrola60@svkmmumbai.onmicrosoft.com::ead76166-e2be-431f-aa47-4d8c50d0c6dd" providerId="AD" clId="Web-{C0E1E75D-0AD6-426B-93BF-04208A6EFF44}"/>
    <pc:docChg chg="modSld">
      <pc:chgData name="KRISH PITROLA- 57480210060" userId="S::krish.pitrola60@svkmmumbai.onmicrosoft.com::ead76166-e2be-431f-aa47-4d8c50d0c6dd" providerId="AD" clId="Web-{C0E1E75D-0AD6-426B-93BF-04208A6EFF44}" dt="2022-12-27T14:41:28.168" v="0" actId="1076"/>
      <pc:docMkLst>
        <pc:docMk/>
      </pc:docMkLst>
      <pc:sldChg chg="modSp">
        <pc:chgData name="KRISH PITROLA- 57480210060" userId="S::krish.pitrola60@svkmmumbai.onmicrosoft.com::ead76166-e2be-431f-aa47-4d8c50d0c6dd" providerId="AD" clId="Web-{C0E1E75D-0AD6-426B-93BF-04208A6EFF44}" dt="2022-12-27T14:41:28.168" v="0" actId="1076"/>
        <pc:sldMkLst>
          <pc:docMk/>
          <pc:sldMk cId="3883371098" sldId="260"/>
        </pc:sldMkLst>
        <pc:picChg chg="mod">
          <ac:chgData name="KRISH PITROLA- 57480210060" userId="S::krish.pitrola60@svkmmumbai.onmicrosoft.com::ead76166-e2be-431f-aa47-4d8c50d0c6dd" providerId="AD" clId="Web-{C0E1E75D-0AD6-426B-93BF-04208A6EFF44}" dt="2022-12-27T14:41:28.168" v="0" actId="1076"/>
          <ac:picMkLst>
            <pc:docMk/>
            <pc:sldMk cId="3883371098" sldId="260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5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5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8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7161-1A66-46C2-AF66-EBD26A50F16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CBC5-2FAE-404B-96B0-7319C185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ByVal</a:t>
            </a:r>
            <a:r>
              <a:rPr lang="en-IN"/>
              <a:t> &amp; </a:t>
            </a:r>
            <a:r>
              <a:rPr lang="en-IN" err="1"/>
              <a:t>ByRef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6" y="1870364"/>
            <a:ext cx="10713026" cy="41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GO TO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256" y="1714801"/>
            <a:ext cx="8429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22218"/>
            <a:ext cx="9144000" cy="1111827"/>
          </a:xfrm>
        </p:spPr>
        <p:txBody>
          <a:bodyPr>
            <a:normAutofit/>
          </a:bodyPr>
          <a:lstStyle/>
          <a:p>
            <a:r>
              <a:rPr lang="en-IN" sz="4000"/>
              <a:t>CLASS </a:t>
            </a:r>
            <a:r>
              <a:rPr lang="en-IN" sz="4000" err="1"/>
              <a:t>vs</a:t>
            </a:r>
            <a:r>
              <a:rPr lang="en-IN" sz="400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416078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563" y="484909"/>
            <a:ext cx="9590809" cy="576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91" y="841665"/>
            <a:ext cx="10037618" cy="50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719" y="322118"/>
            <a:ext cx="10910454" cy="59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3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31" y="517348"/>
            <a:ext cx="9798628" cy="59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08" y="498764"/>
            <a:ext cx="10733809" cy="60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Enum</a:t>
            </a:r>
            <a:r>
              <a:rPr lang="en-IN"/>
              <a:t>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88" y="2219036"/>
            <a:ext cx="11673824" cy="38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7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421" y="2421081"/>
            <a:ext cx="9603591" cy="35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0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19545"/>
            <a:ext cx="10515599" cy="6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2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ByVal &amp; ByRef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64" y="171060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2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OutPut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10" y="2364807"/>
            <a:ext cx="8258682" cy="32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5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For Each Loop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181"/>
            <a:ext cx="105156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82" y="748145"/>
            <a:ext cx="10390909" cy="53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5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96191"/>
            <a:ext cx="10515599" cy="54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9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182" y="716973"/>
            <a:ext cx="10650681" cy="54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136" y="529936"/>
            <a:ext cx="10401299" cy="59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8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80" y="368814"/>
            <a:ext cx="10629900" cy="60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7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36" y="405245"/>
            <a:ext cx="10962409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45" y="361951"/>
            <a:ext cx="10525991" cy="61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974" y="210665"/>
            <a:ext cx="11149444" cy="59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Exit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83" y="2026227"/>
            <a:ext cx="9280380" cy="31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36" y="529936"/>
            <a:ext cx="10141528" cy="54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28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319" y="509155"/>
            <a:ext cx="11232572" cy="60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57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73" y="358983"/>
            <a:ext cx="10380518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2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55" y="494339"/>
            <a:ext cx="10598727" cy="61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70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55" y="666012"/>
            <a:ext cx="10681853" cy="56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Exit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173" y="2481319"/>
            <a:ext cx="9131877" cy="28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Exit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05" y="2234046"/>
            <a:ext cx="10010508" cy="31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2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Continue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609" y="1910124"/>
            <a:ext cx="7620000" cy="36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2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Continue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346" y="2255092"/>
            <a:ext cx="8505392" cy="30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9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Continue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87" y="2672556"/>
            <a:ext cx="8124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GO TO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675" y="2195029"/>
            <a:ext cx="8946573" cy="3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BE3D6C299549A91312C8C16D2CCE" ma:contentTypeVersion="4" ma:contentTypeDescription="Create a new document." ma:contentTypeScope="" ma:versionID="48d0af4f2669b7474a1fcdd7b3d0dfd9">
  <xsd:schema xmlns:xsd="http://www.w3.org/2001/XMLSchema" xmlns:xs="http://www.w3.org/2001/XMLSchema" xmlns:p="http://schemas.microsoft.com/office/2006/metadata/properties" xmlns:ns2="fc6ac81b-1e6d-4ccc-9e04-070b9f11c70a" xmlns:ns3="c317b94e-6ee5-42ff-a03f-c5e79dbd8f61" targetNamespace="http://schemas.microsoft.com/office/2006/metadata/properties" ma:root="true" ma:fieldsID="423a38513d04c9e168ef98bf1de9c4a7" ns2:_="" ns3:_="">
    <xsd:import namespace="fc6ac81b-1e6d-4ccc-9e04-070b9f11c70a"/>
    <xsd:import namespace="c317b94e-6ee5-42ff-a03f-c5e79dbd8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81b-1e6d-4ccc-9e04-070b9f11c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b94e-6ee5-42ff-a03f-c5e79dbd8f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7A9E7B-3077-473F-AB76-729A7490FE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7D321-7FCE-4A94-BC6F-A374021BB5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1A73E6-251F-42C1-8833-DA8629AE6BF4}">
  <ds:schemaRefs>
    <ds:schemaRef ds:uri="c317b94e-6ee5-42ff-a03f-c5e79dbd8f61"/>
    <ds:schemaRef ds:uri="fc6ac81b-1e6d-4ccc-9e04-070b9f11c7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ByVal &amp; ByRef</vt:lpstr>
      <vt:lpstr>ByVal &amp; ByRef</vt:lpstr>
      <vt:lpstr>Exit statement</vt:lpstr>
      <vt:lpstr>Exit statement</vt:lpstr>
      <vt:lpstr>Exit statement</vt:lpstr>
      <vt:lpstr>Continue statement</vt:lpstr>
      <vt:lpstr>Continue statement</vt:lpstr>
      <vt:lpstr>Continue statement</vt:lpstr>
      <vt:lpstr>GO TO Statement</vt:lpstr>
      <vt:lpstr>GO TO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 statement</vt:lpstr>
      <vt:lpstr>Example</vt:lpstr>
      <vt:lpstr>PowerPoint Presentation</vt:lpstr>
      <vt:lpstr>OutPut</vt:lpstr>
      <vt:lpstr>For Each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Rupali Jagtap</dc:creator>
  <cp:revision>7</cp:revision>
  <dcterms:created xsi:type="dcterms:W3CDTF">2022-09-26T05:53:53Z</dcterms:created>
  <dcterms:modified xsi:type="dcterms:W3CDTF">2023-03-20T13:18:29Z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0x0101002E12BE3D6C299549A91312C8C16D2CCE</vt:lpwstr>
  </property>
</Properties>
</file>