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2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2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B55-4E84-4294-88E6-39182DE28B72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73C-229B-4A14-9919-83EBB9D41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3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33" y="0"/>
            <a:ext cx="462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Arbitration / Bus Contention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245" y="3014319"/>
            <a:ext cx="303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Multiprocessor used a common bus 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1141" y="663362"/>
            <a:ext cx="1228285" cy="960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2297" y="154252"/>
            <a:ext cx="447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Multiprocessor system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7609" y="663362"/>
            <a:ext cx="1310757" cy="1007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91326" y="1663815"/>
            <a:ext cx="307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Closely coupled system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747264" y="1672275"/>
            <a:ext cx="307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Loosely coupled system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47843" y="2117475"/>
            <a:ext cx="1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21636" y="2806398"/>
            <a:ext cx="564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Every processor has its own local bus to connect with memory and I/O devices and all the processors are connected via the system bus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33265" y="2006019"/>
            <a:ext cx="1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529224" y="3798082"/>
            <a:ext cx="5807227" cy="2532974"/>
            <a:chOff x="5529224" y="3798082"/>
            <a:chExt cx="5807227" cy="2532974"/>
          </a:xfrm>
        </p:grpSpPr>
        <p:grpSp>
          <p:nvGrpSpPr>
            <p:cNvPr id="4" name="Group 3"/>
            <p:cNvGrpSpPr/>
            <p:nvPr/>
          </p:nvGrpSpPr>
          <p:grpSpPr>
            <a:xfrm>
              <a:off x="8063984" y="3876738"/>
              <a:ext cx="546816" cy="489336"/>
              <a:chOff x="5570955" y="4554747"/>
              <a:chExt cx="1049905" cy="115270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997433" y="4657542"/>
              <a:ext cx="568146" cy="551350"/>
              <a:chOff x="5570955" y="4554747"/>
              <a:chExt cx="1049905" cy="115270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40331" y="5799210"/>
              <a:ext cx="623652" cy="531846"/>
              <a:chOff x="5570955" y="4554747"/>
              <a:chExt cx="1049905" cy="115270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943433" y="5795263"/>
              <a:ext cx="623652" cy="531846"/>
              <a:chOff x="5570955" y="4554747"/>
              <a:chExt cx="1049905" cy="11527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50398" y="4604331"/>
              <a:ext cx="623652" cy="531846"/>
              <a:chOff x="5570955" y="4554747"/>
              <a:chExt cx="1049905" cy="115270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092711" y="4784141"/>
              <a:ext cx="568146" cy="551350"/>
              <a:chOff x="5570955" y="4554747"/>
              <a:chExt cx="1049905" cy="115270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975948" y="5167223"/>
                <a:ext cx="142336" cy="345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667555" y="4554747"/>
                <a:ext cx="733245" cy="7591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b="1" dirty="0" smtClean="0">
                    <a:solidFill>
                      <a:schemeClr val="tx1"/>
                    </a:solidFill>
                  </a:rPr>
                  <a:t>HUB</a:t>
                </a:r>
                <a:endParaRPr lang="en-IN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5400000">
                <a:off x="5998321" y="5084914"/>
                <a:ext cx="195174" cy="104990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577282" y="3798082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875458" y="4665407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533241" y="5794044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69396" y="5923964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29224" y="4756196"/>
              <a:ext cx="1460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 smtClean="0"/>
                <a:t>Processor 1</a:t>
              </a:r>
              <a:endParaRPr lang="en-IN" sz="1400" b="1" dirty="0"/>
            </a:p>
          </p:txBody>
        </p:sp>
        <p:cxnSp>
          <p:nvCxnSpPr>
            <p:cNvPr id="9" name="Straight Connector 8"/>
            <p:cNvCxnSpPr>
              <a:stCxn id="40" idx="0"/>
              <a:endCxn id="15" idx="3"/>
            </p:cNvCxnSpPr>
            <p:nvPr/>
          </p:nvCxnSpPr>
          <p:spPr>
            <a:xfrm flipH="1" flipV="1">
              <a:off x="8337393" y="4366074"/>
              <a:ext cx="5986" cy="418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0" idx="1"/>
            </p:cNvCxnSpPr>
            <p:nvPr/>
          </p:nvCxnSpPr>
          <p:spPr>
            <a:xfrm flipV="1">
              <a:off x="7446495" y="4965689"/>
              <a:ext cx="698490" cy="74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48140" y="5335491"/>
              <a:ext cx="326774" cy="4597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8513768" y="5347664"/>
              <a:ext cx="552594" cy="446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502983" y="4910084"/>
              <a:ext cx="80479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0263736" y="3507406"/>
            <a:ext cx="16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 LAN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909" y="4401299"/>
            <a:ext cx="413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processors are connected with hub through bus. Hub is the bus master who decide which processor will get control of system bus and when.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0" grpId="0"/>
      <p:bldP spid="29" grpId="0"/>
      <p:bldP spid="31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13" y="85549"/>
            <a:ext cx="844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There are universal methods of bus arbitration:</a:t>
            </a:r>
            <a:endParaRPr lang="en-IN" sz="2800" u="sng" dirty="0"/>
          </a:p>
        </p:txBody>
      </p:sp>
      <p:sp>
        <p:nvSpPr>
          <p:cNvPr id="5" name="Rectangle 4"/>
          <p:cNvSpPr/>
          <p:nvPr/>
        </p:nvSpPr>
        <p:spPr>
          <a:xfrm>
            <a:off x="499562" y="1718135"/>
            <a:ext cx="6770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request method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4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360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79" y="2493503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0" y="1677626"/>
            <a:ext cx="0" cy="8158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8098" y="1677626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28098" y="2075534"/>
            <a:ext cx="1231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75279" y="1680998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79448" y="1691030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79448" y="2075534"/>
            <a:ext cx="2530240" cy="1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09688" y="1677624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935612"/>
            <a:ext cx="77328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0" y="3432043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2154" y="2024851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2154" y="2546583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3204" y="308503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14273" y="3454365"/>
            <a:ext cx="5043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In daisy chaining method all modules are connected with Bus master (8259) who is responsible to provide the system bus access.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It is also called as priority resolver.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There are total three important signals. </a:t>
            </a:r>
          </a:p>
          <a:p>
            <a:r>
              <a:rPr lang="en-IN" sz="1600" b="1" dirty="0" smtClean="0"/>
              <a:t>        Grant , Request, Busy </a:t>
            </a:r>
            <a:endParaRPr lang="en-IN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1990842" y="4093581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 : </a:t>
            </a:r>
            <a:r>
              <a:rPr lang="en-IN" b="1" dirty="0" smtClean="0"/>
              <a:t>If any module wants bus access then that particular module will send bus request to bus master using this signal.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4976" y="5169311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mtClean="0">
                <a:solidFill>
                  <a:srgbClr val="FF0000"/>
                </a:solidFill>
              </a:rPr>
              <a:t>Grant 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b="1" dirty="0" smtClean="0"/>
              <a:t>If no one module is accessing bus, bus master will provide permission to requested module using grant signal.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91271" y="5466566"/>
            <a:ext cx="463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 : </a:t>
            </a:r>
            <a:r>
              <a:rPr lang="en-IN" b="1" dirty="0" smtClean="0"/>
              <a:t>Bus is free or not this is inform by this signal.</a:t>
            </a:r>
          </a:p>
        </p:txBody>
      </p:sp>
    </p:spTree>
    <p:extLst>
      <p:ext uri="{BB962C8B-B14F-4D97-AF65-F5344CB8AC3E}">
        <p14:creationId xmlns:p14="http://schemas.microsoft.com/office/powerpoint/2010/main" val="35305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3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1193" y="-17361"/>
            <a:ext cx="360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Daisy 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79" y="2493503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0" y="1677626"/>
            <a:ext cx="0" cy="8158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8098" y="1677626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28098" y="2075534"/>
            <a:ext cx="1231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475279" y="1680998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79448" y="1691030"/>
            <a:ext cx="0" cy="40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79448" y="2075534"/>
            <a:ext cx="2530240" cy="1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09688" y="1677624"/>
            <a:ext cx="0" cy="407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935612"/>
            <a:ext cx="77328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99983" y="3434290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244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62154" y="2024851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2154" y="2546583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23204" y="308503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44931" y="3547616"/>
            <a:ext cx="4154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nobody using BUS, then the status of BUSY signal is 0 which means bus is free </a:t>
            </a:r>
            <a:endParaRPr lang="en-IN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2334993" y="31079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= 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53369" y="4100036"/>
            <a:ext cx="3129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  When request is 1, which means someone wants bus access.</a:t>
            </a:r>
            <a:endParaRPr lang="en-IN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992006" y="112869"/>
            <a:ext cx="219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Every processor is working on its own data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0277" y="253084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=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983" y="4641285"/>
            <a:ext cx="3260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3.   If Busy = 0, bus master grant the permission for first module, i.e. physically closest module.</a:t>
            </a:r>
            <a:endParaRPr lang="en-IN" sz="1600" b="1" dirty="0"/>
          </a:p>
        </p:txBody>
      </p:sp>
      <p:sp>
        <p:nvSpPr>
          <p:cNvPr id="41" name="Oval 40"/>
          <p:cNvSpPr/>
          <p:nvPr/>
        </p:nvSpPr>
        <p:spPr>
          <a:xfrm>
            <a:off x="3255413" y="828656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27011" y="5432898"/>
            <a:ext cx="3378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4.   If module don’t want the bus access it will simply pass the grant to next module</a:t>
            </a:r>
            <a:endParaRPr lang="en-IN" sz="1600" b="1" dirty="0"/>
          </a:p>
        </p:txBody>
      </p:sp>
      <p:sp>
        <p:nvSpPr>
          <p:cNvPr id="45" name="Oval 44"/>
          <p:cNvSpPr/>
          <p:nvPr/>
        </p:nvSpPr>
        <p:spPr>
          <a:xfrm>
            <a:off x="1618089" y="1928402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5346137" y="769186"/>
            <a:ext cx="1099303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76387" y="1743736"/>
            <a:ext cx="6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5619" y="6191744"/>
            <a:ext cx="3994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5.   If module want’s the bus access it will make BUS = 1 and uses the bus.</a:t>
            </a:r>
            <a:endParaRPr lang="en-IN" sz="1600" b="1" dirty="0"/>
          </a:p>
        </p:txBody>
      </p:sp>
      <p:sp>
        <p:nvSpPr>
          <p:cNvPr id="57" name="Rectangle 56"/>
          <p:cNvSpPr/>
          <p:nvPr/>
        </p:nvSpPr>
        <p:spPr>
          <a:xfrm>
            <a:off x="5976083" y="3459710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47808" y="3780640"/>
            <a:ext cx="3284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Simplest for small network.</a:t>
            </a:r>
            <a:endParaRPr lang="en-IN" sz="1600" b="1" dirty="0"/>
          </a:p>
        </p:txBody>
      </p:sp>
      <p:sp>
        <p:nvSpPr>
          <p:cNvPr id="59" name="Rectangle 58"/>
          <p:cNvSpPr/>
          <p:nvPr/>
        </p:nvSpPr>
        <p:spPr>
          <a:xfrm>
            <a:off x="5346137" y="4132391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Disdvantages</a:t>
            </a:r>
            <a:r>
              <a:rPr lang="en-US" b="1" dirty="0" smtClean="0">
                <a:solidFill>
                  <a:srgbClr val="FF0000"/>
                </a:solidFill>
              </a:rPr>
              <a:t>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07952" y="4515534"/>
            <a:ext cx="3284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solidFill>
                  <a:srgbClr val="FF0000"/>
                </a:solidFill>
              </a:rPr>
              <a:t>Poor performance </a:t>
            </a:r>
            <a:r>
              <a:rPr lang="en-IN" sz="1600" b="1" dirty="0" smtClean="0"/>
              <a:t>: It is slow because one by one grant is passes through modules.</a:t>
            </a:r>
            <a:endParaRPr lang="en-IN" sz="1600" b="1" dirty="0"/>
          </a:p>
        </p:txBody>
      </p:sp>
      <p:sp>
        <p:nvSpPr>
          <p:cNvPr id="61" name="Rectangle 60"/>
          <p:cNvSpPr/>
          <p:nvPr/>
        </p:nvSpPr>
        <p:spPr>
          <a:xfrm>
            <a:off x="8649919" y="3554987"/>
            <a:ext cx="2970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if network is bigger????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5524" y="5415251"/>
            <a:ext cx="328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2.  Poor reliability </a:t>
            </a:r>
            <a:r>
              <a:rPr lang="en-IN" sz="1600" b="1" dirty="0" smtClean="0"/>
              <a:t>: If any one module fails grant will be lost.</a:t>
            </a:r>
            <a:endParaRPr lang="en-IN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8096181" y="4462913"/>
            <a:ext cx="32845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3</a:t>
            </a:r>
            <a:r>
              <a:rPr lang="en-IN" sz="1600" b="1" dirty="0" smtClean="0">
                <a:solidFill>
                  <a:srgbClr val="FF0000"/>
                </a:solidFill>
              </a:rPr>
              <a:t>.  Poor priority mechanism </a:t>
            </a:r>
            <a:r>
              <a:rPr lang="en-IN" sz="1600" b="1" dirty="0" smtClean="0"/>
              <a:t>: get the grant for module which is physically closer the bus arbiter </a:t>
            </a:r>
            <a:endParaRPr lang="en-IN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97546" y="5315623"/>
            <a:ext cx="11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19951" y="5809537"/>
            <a:ext cx="4947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If </a:t>
            </a:r>
            <a:r>
              <a:rPr lang="en-IN" b="1" dirty="0" smtClean="0"/>
              <a:t>Module 1 and Module 7  request for bus access simultaneously then Module 1 </a:t>
            </a:r>
            <a:r>
              <a:rPr lang="en-IN" b="1" dirty="0"/>
              <a:t>w</a:t>
            </a:r>
            <a:r>
              <a:rPr lang="en-IN" b="1" dirty="0" smtClean="0"/>
              <a:t>ill get first access.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28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1" grpId="0"/>
      <p:bldP spid="32" grpId="0"/>
      <p:bldP spid="35" grpId="0"/>
      <p:bldP spid="36" grpId="0"/>
      <p:bldP spid="38" grpId="0"/>
      <p:bldP spid="41" grpId="0" animBg="1"/>
      <p:bldP spid="42" grpId="0"/>
      <p:bldP spid="45" grpId="0" animBg="1"/>
      <p:bldP spid="50" grpId="0" animBg="1"/>
      <p:bldP spid="5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363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Polling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chaining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665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46190" y="3238942"/>
            <a:ext cx="79897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0" y="3432043"/>
            <a:ext cx="81730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1547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45324" y="1713352"/>
            <a:ext cx="0" cy="1525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75474" y="1691030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635894" y="1713352"/>
            <a:ext cx="0" cy="1525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835070" y="1713352"/>
            <a:ext cx="0" cy="17410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10995" y="2935612"/>
            <a:ext cx="91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Request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47048" y="3432043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14273" y="3454365"/>
            <a:ext cx="5043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Bus master don’t have an idea about the requested module.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Bus master will ask every module , about the request by polling </a:t>
            </a:r>
            <a:endParaRPr lang="en-IN" sz="1600" b="1" dirty="0"/>
          </a:p>
        </p:txBody>
      </p:sp>
      <p:sp>
        <p:nvSpPr>
          <p:cNvPr id="53" name="Rectangle 52"/>
          <p:cNvSpPr/>
          <p:nvPr/>
        </p:nvSpPr>
        <p:spPr>
          <a:xfrm>
            <a:off x="2550406" y="3618742"/>
            <a:ext cx="463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/>
              <a:t>N no. of modules and only one request line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661981" y="2456714"/>
            <a:ext cx="7503648" cy="8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661981" y="2645123"/>
            <a:ext cx="7609721" cy="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61981" y="2863835"/>
            <a:ext cx="7754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86444" y="1690778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492517" y="1671377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636893" y="1677627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645340" y="1681519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51413" y="1662118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895789" y="1668368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165629" y="1704181"/>
            <a:ext cx="0" cy="765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271702" y="1684780"/>
            <a:ext cx="0" cy="9830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416078" y="1691030"/>
            <a:ext cx="0" cy="1186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53369" y="2447455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61980" y="2654382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61980" y="2863835"/>
            <a:ext cx="450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 rot="5400000">
            <a:off x="1650967" y="2368931"/>
            <a:ext cx="744282" cy="52936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58320" y="1494809"/>
            <a:ext cx="538053" cy="800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25167" y="1125477"/>
            <a:ext cx="1455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Grant/ Poll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53369" y="4049567"/>
            <a:ext cx="5290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/>
              <a:t>If there is a bus request i.e. Request = 1, priority resolver not circulate the grant signal. Instead of that it will poll </a:t>
            </a:r>
            <a:r>
              <a:rPr lang="en-IN" sz="1600" b="1" dirty="0" smtClean="0">
                <a:solidFill>
                  <a:srgbClr val="FF0000"/>
                </a:solidFill>
              </a:rPr>
              <a:t>(ask</a:t>
            </a:r>
            <a:r>
              <a:rPr lang="en-IN" sz="1600" b="1" dirty="0">
                <a:solidFill>
                  <a:srgbClr val="FF0000"/>
                </a:solidFill>
              </a:rPr>
              <a:t>)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/>
              <a:t>to every module using poll lines.</a:t>
            </a:r>
            <a:endParaRPr lang="en-IN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2616221" y="4884886"/>
            <a:ext cx="3720331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Poll Numbers = Address of every module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1051" y="4946291"/>
            <a:ext cx="11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99219" y="5220898"/>
            <a:ext cx="194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8 modules then,</a:t>
            </a:r>
          </a:p>
          <a:p>
            <a:r>
              <a:rPr lang="en-IN" sz="1600" b="1" dirty="0" smtClean="0"/>
              <a:t>2</a:t>
            </a:r>
            <a:r>
              <a:rPr lang="en-IN" sz="1600" b="1" baseline="30000" dirty="0"/>
              <a:t>3</a:t>
            </a:r>
            <a:r>
              <a:rPr lang="en-IN" sz="1600" b="1" dirty="0" smtClean="0"/>
              <a:t>  =  8 addresses</a:t>
            </a:r>
            <a:endParaRPr lang="en-IN" sz="1600" b="1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2572"/>
              </p:ext>
            </p:extLst>
          </p:nvPr>
        </p:nvGraphicFramePr>
        <p:xfrm>
          <a:off x="1358320" y="5315623"/>
          <a:ext cx="1460518" cy="1483360"/>
        </p:xfrm>
        <a:graphic>
          <a:graphicData uri="http://schemas.openxmlformats.org/drawingml/2006/table">
            <a:tbl>
              <a:tblPr firstRow="1" bandRow="1"/>
              <a:tblGrid>
                <a:gridCol w="730259"/>
                <a:gridCol w="730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000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001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….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….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111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2931907" y="5804372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  If poll matches, then corresponding module will set the BUSY signal. i.e. </a:t>
            </a:r>
            <a:r>
              <a:rPr lang="en-IN" sz="1600" b="1" dirty="0" smtClean="0">
                <a:solidFill>
                  <a:srgbClr val="FF0000"/>
                </a:solidFill>
              </a:rPr>
              <a:t>BUSY = 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41753" y="4280399"/>
            <a:ext cx="132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: 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82205" y="4636123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If module 1 wants the bus access then module 1 will send request 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rot="10800000">
            <a:off x="1710198" y="2930269"/>
            <a:ext cx="1011767" cy="40226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6799153" y="5135280"/>
            <a:ext cx="405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Bus master don’t know  the address of requested module. So it will start with polling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70072" y="5720055"/>
            <a:ext cx="25460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First it will send 000 to 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03293" y="2146037"/>
            <a:ext cx="3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83468" y="1655329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29780" y="1704181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40277" y="1677626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44008" y="6018094"/>
            <a:ext cx="31506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Address matched with module 0 but he was not the requester &amp; for M1 address not matched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66979" y="189382"/>
            <a:ext cx="1942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Now it will send 001 to all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50406" y="2146036"/>
            <a:ext cx="3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IN" sz="1600" b="1" dirty="0" smtClean="0">
                <a:solidFill>
                  <a:srgbClr val="FF0000"/>
                </a:solidFill>
              </a:rPr>
              <a:t>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83468" y="1922918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29780" y="1904469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66593" y="1919570"/>
            <a:ext cx="76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001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50235" y="176930"/>
            <a:ext cx="2091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 matched because this module is requester.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36552" y="2002064"/>
            <a:ext cx="9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 =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031105" y="777094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070851" y="1165866"/>
            <a:ext cx="1612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/>
              <a:t>1. Priority is best</a:t>
            </a:r>
            <a:endParaRPr lang="en-IN" sz="1600" dirty="0"/>
          </a:p>
        </p:txBody>
      </p:sp>
      <p:sp>
        <p:nvSpPr>
          <p:cNvPr id="93" name="Rectangle 92"/>
          <p:cNvSpPr/>
          <p:nvPr/>
        </p:nvSpPr>
        <p:spPr>
          <a:xfrm>
            <a:off x="10031105" y="1490615"/>
            <a:ext cx="2002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2. Reliability is best</a:t>
            </a:r>
          </a:p>
          <a:p>
            <a:r>
              <a:rPr lang="en-IN" sz="1600" b="1" dirty="0" smtClean="0"/>
              <a:t>If any module fails doesn't matter</a:t>
            </a:r>
            <a:endParaRPr lang="en-IN" sz="1600" dirty="0"/>
          </a:p>
        </p:txBody>
      </p:sp>
      <p:sp>
        <p:nvSpPr>
          <p:cNvPr id="94" name="Rectangle 93"/>
          <p:cNvSpPr/>
          <p:nvPr/>
        </p:nvSpPr>
        <p:spPr>
          <a:xfrm>
            <a:off x="9906614" y="2322600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966979" y="2631810"/>
            <a:ext cx="2002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Physical no change.</a:t>
            </a:r>
          </a:p>
          <a:p>
            <a:r>
              <a:rPr lang="en-IN" sz="1600" b="1" dirty="0" smtClean="0"/>
              <a:t>No more module can add due to polling.</a:t>
            </a:r>
          </a:p>
        </p:txBody>
      </p:sp>
    </p:spTree>
    <p:extLst>
      <p:ext uri="{BB962C8B-B14F-4D97-AF65-F5344CB8AC3E}">
        <p14:creationId xmlns:p14="http://schemas.microsoft.com/office/powerpoint/2010/main" val="34963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65" grpId="0" animBg="1"/>
      <p:bldP spid="67" grpId="0"/>
      <p:bldP spid="68" grpId="0"/>
      <p:bldP spid="69" grpId="0" animBg="1"/>
      <p:bldP spid="70" grpId="0"/>
      <p:bldP spid="71" grpId="0"/>
      <p:bldP spid="73" grpId="0"/>
      <p:bldP spid="74" grpId="0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7361"/>
            <a:ext cx="4563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Independence Request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85" y="2021658"/>
            <a:ext cx="1308894" cy="18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BUS Master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493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1342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49919" y="426739"/>
            <a:ext cx="1308894" cy="125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Module N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61980" y="2195059"/>
            <a:ext cx="18255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7541" y="1677628"/>
            <a:ext cx="0" cy="5174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61979" y="2554772"/>
            <a:ext cx="2122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661982" y="3744076"/>
            <a:ext cx="79739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84624" y="1691030"/>
            <a:ext cx="0" cy="892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41523" y="1691030"/>
            <a:ext cx="0" cy="2053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37918" y="1713352"/>
            <a:ext cx="0" cy="126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94817" y="1713352"/>
            <a:ext cx="0" cy="2030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78994" y="1713352"/>
            <a:ext cx="0" cy="1795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635893" y="1713352"/>
            <a:ext cx="0" cy="2030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085" y="3878138"/>
            <a:ext cx="130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8259 priority resolver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44385" y="1812874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47961" y="2195381"/>
            <a:ext cx="1024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50590" y="3749071"/>
            <a:ext cx="60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Busy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3459" y="4001248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In independence request method there separate grant and request signal for all the modules and only one Busy signal</a:t>
            </a:r>
            <a:endParaRPr lang="en-IN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61979" y="2763918"/>
            <a:ext cx="36996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61607" y="1691031"/>
            <a:ext cx="0" cy="1072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661982" y="2976227"/>
            <a:ext cx="4075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61982" y="3323724"/>
            <a:ext cx="71308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792873" y="1691031"/>
            <a:ext cx="0" cy="16326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1982" y="3508873"/>
            <a:ext cx="77170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74555" y="2507377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1 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12908" y="2704383"/>
            <a:ext cx="1024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09351" y="3042937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Grant 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74555" y="3240112"/>
            <a:ext cx="10545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Request N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3940" y="5076978"/>
            <a:ext cx="463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If any module wants bus access it will send bus request and if busy = 0 then it will receive grant signal from bus master.</a:t>
            </a:r>
            <a:endParaRPr lang="en-IN" b="1" dirty="0"/>
          </a:p>
        </p:txBody>
      </p:sp>
      <p:sp>
        <p:nvSpPr>
          <p:cNvPr id="66" name="Rectangle 65"/>
          <p:cNvSpPr/>
          <p:nvPr/>
        </p:nvSpPr>
        <p:spPr>
          <a:xfrm>
            <a:off x="3487541" y="5888266"/>
            <a:ext cx="463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After receiving grant, corresponding module set the Busy signal i.e. Busy = 1</a:t>
            </a:r>
            <a:endParaRPr lang="en-IN" b="1" dirty="0"/>
          </a:p>
        </p:txBody>
      </p:sp>
      <p:sp>
        <p:nvSpPr>
          <p:cNvPr id="67" name="Rectangle 66"/>
          <p:cNvSpPr/>
          <p:nvPr/>
        </p:nvSpPr>
        <p:spPr>
          <a:xfrm>
            <a:off x="7876381" y="4001248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43800" y="4462913"/>
            <a:ext cx="33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Super in priority and reliability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Faster</a:t>
            </a:r>
            <a:endParaRPr lang="en-IN" sz="1600" dirty="0"/>
          </a:p>
        </p:txBody>
      </p:sp>
      <p:sp>
        <p:nvSpPr>
          <p:cNvPr id="69" name="Rectangle 68"/>
          <p:cNvSpPr/>
          <p:nvPr/>
        </p:nvSpPr>
        <p:spPr>
          <a:xfrm>
            <a:off x="8028780" y="5169311"/>
            <a:ext cx="200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67278" y="5542042"/>
            <a:ext cx="3337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No simple if modules increases.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96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E7B867-9FCA-487C-9EB4-7221AD876E0E}"/>
</file>

<file path=customXml/itemProps2.xml><?xml version="1.0" encoding="utf-8"?>
<ds:datastoreItem xmlns:ds="http://schemas.openxmlformats.org/officeDocument/2006/customXml" ds:itemID="{790CEC72-C537-4D0B-94CA-E2FCAA7227E5}"/>
</file>

<file path=customXml/itemProps3.xml><?xml version="1.0" encoding="utf-8"?>
<ds:datastoreItem xmlns:ds="http://schemas.openxmlformats.org/officeDocument/2006/customXml" ds:itemID="{1CBD7D1D-2063-4E00-916C-9BCC3AFEDB0A}"/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786</Words>
  <Application>Microsoft Office PowerPoint</Application>
  <PresentationFormat>Custom</PresentationFormat>
  <Paragraphs>137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mode of 8086</dc:title>
  <dc:creator>Sharyu Kadam</dc:creator>
  <cp:lastModifiedBy>dell</cp:lastModifiedBy>
  <cp:revision>160</cp:revision>
  <dcterms:created xsi:type="dcterms:W3CDTF">2018-01-31T04:56:15Z</dcterms:created>
  <dcterms:modified xsi:type="dcterms:W3CDTF">2021-05-28T06:24:31Z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