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5B5FC-182C-4904-B0B7-640F5DD8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8ABBEE-3391-449A-B442-5C01AFBF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E3FF03-6454-4341-9CE0-67A707B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9AF80A-4CB0-4E87-BDBB-67907E5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416B82-C62B-4C4B-B74C-A4A1E31F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3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1862B-0DBD-48B0-82B7-951E1ECA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CF030D3-EE75-479F-A302-08937BA6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93F458-24D5-4663-918E-0D7A2946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A01828-FFAC-40A1-BFC0-07DF3D70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AD8DDD-D484-45BD-864F-8A8CEEF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9AD6F2B-D811-493D-97F7-F4DB2ED67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022DE42-54FD-4917-99CD-391E14C5E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92168-2103-4FE0-BDC3-BFF99F96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8BBB04-FA8F-45DB-A54C-0563296A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3943C0-C73E-47FA-8C27-FCD879BD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8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4EBB0-294C-4A9B-9032-5E75C1B2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A5BC72-77CF-44A8-90E9-634F023C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37AF08-703A-4E96-A24D-F844569F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A7CA87-4ECB-477B-A988-EF8F691D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F3BA62-C167-4E09-8C55-3023E34A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4BE60-8C8E-4E64-AFA6-21C5BE8C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D6581C-7E36-4142-82B8-AE019E1A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CF1E78-D4F4-459F-982E-AB0FF49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BD8D09-4036-4523-B7FC-23295D6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54EE01-2D0E-4ABE-925C-6056D81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63DEA-FD4E-4BB6-BF50-366A906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91A64E-6C1A-46EE-B1F0-F55584221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539EB1-BABD-4860-820F-F0E620C8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690476-4771-4C5F-8F75-04411E6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F31E52-6193-4C20-9741-6FC317A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59D70D-E4CB-4D24-8304-2BF9C62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6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414A9-DBFA-4290-8828-BD9EA28B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CC496D-07F5-4E90-BCD7-E2C5F7D6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1769BD-CF87-4734-9638-08262DBE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4A8FED3-83FC-4141-83FA-14EB3FA12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5C7711-3729-45C2-BB02-BF038473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FD1F7AB-0ABE-4910-9AA2-8A2FF164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59DA30E-1B88-49EC-B267-D10BBF6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9110AE-1094-46D5-A54B-729BE93D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4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7EE4B5-B3B9-4D35-A04A-CA1FC303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CBC2CE-9633-42AF-A836-C9FD2453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4163F-C77F-4293-91B6-93BC7FA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E0E18F0-0A89-4DF7-A929-CC9E1474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B95589-7796-461D-B57D-03A6F07D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FED837-1541-42E7-BB33-5C2D54B5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6CEB75-D82D-4EC7-B219-5CEA668A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3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EFCBD-2239-413E-8131-2F779E17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513F0-6E04-46B5-B6F7-DD042464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DD516-E835-4E81-A5BC-E96BF9489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D090FE-5CD0-47A8-8661-E814698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E57C1C-2AB9-49DD-A6FF-E7CE4178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08E19B-3927-4D92-81CF-DE793E5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4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5C7A0-4CD4-4195-8761-D77D9A80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A5B67-346E-4936-8547-D642189F0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2D1B7F-CA78-4107-B729-B8FE21BF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6C75A1-70E2-4C77-BE0A-1282CD24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120BB6-D7B6-4E74-BDE8-BBB63F56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11E63C-3422-4446-A628-3E15F691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83F64C3-0F03-478C-8EAB-ECC0A27E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624D97-1978-4089-B311-01F2C2D5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D07E25-D518-4D01-9B69-46D35A70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B8E7-6A91-45E7-BD76-AC9F122DF99B}" type="datetimeFigureOut">
              <a:rPr lang="en-IN" smtClean="0"/>
              <a:t>08-04-2022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1F61A-9754-4102-948D-CD3736F0E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D70246-9A96-4635-A077-A4F1FDB5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59A0-4E31-49C8-BE1F-A96A48855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449" y="2306068"/>
            <a:ext cx="6492815" cy="132556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 array using TASM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8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542" y="476703"/>
            <a:ext cx="110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Array</a:t>
            </a:r>
            <a:endParaRPr lang="en-IN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0954" y="803704"/>
            <a:ext cx="50895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26664" y="584424"/>
            <a:ext cx="11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Element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92228" y="584424"/>
            <a:ext cx="11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Element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85365" y="584424"/>
            <a:ext cx="11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Element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80514" y="584424"/>
            <a:ext cx="11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Element 4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19855" y="953756"/>
            <a:ext cx="0" cy="579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58259" y="953756"/>
            <a:ext cx="0" cy="579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16665" y="953756"/>
            <a:ext cx="0" cy="579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55069" y="953756"/>
            <a:ext cx="0" cy="579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42144" y="1651223"/>
            <a:ext cx="154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Address of an 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Element 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735571" y="1652190"/>
            <a:ext cx="154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Address of an 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Element 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342" y="1652190"/>
            <a:ext cx="154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Address of an 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Element 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710981" y="1653157"/>
            <a:ext cx="154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Address of an 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Element 4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810503" y="1087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8985" y="8835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7387" y="724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45717" y="8926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10916" y="101818"/>
            <a:ext cx="2878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Array is stored into the data segment, hence each element having address.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90889" y="1210466"/>
            <a:ext cx="287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 is the pointer for data segment.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03516" y="226756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84025" y="2250170"/>
            <a:ext cx="950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 + 1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47387" y="2267565"/>
            <a:ext cx="950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 + 2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6229" y="2267565"/>
            <a:ext cx="950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SI + 3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7627"/>
              </p:ext>
            </p:extLst>
          </p:nvPr>
        </p:nvGraphicFramePr>
        <p:xfrm>
          <a:off x="8698871" y="3499702"/>
          <a:ext cx="3422211" cy="1483360"/>
        </p:xfrm>
        <a:graphic>
          <a:graphicData uri="http://schemas.openxmlformats.org/drawingml/2006/table">
            <a:tbl>
              <a:tblPr firstRow="1" bandRow="1"/>
              <a:tblGrid>
                <a:gridCol w="1530034"/>
                <a:gridCol w="959667"/>
                <a:gridCol w="93251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0879439" y="292450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349240" y="3693938"/>
            <a:ext cx="7440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10916" y="2048108"/>
            <a:ext cx="287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Assign offset address of an array to SI pointer. 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49240" y="4081728"/>
            <a:ext cx="7440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349240" y="4460464"/>
            <a:ext cx="7440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49240" y="4839201"/>
            <a:ext cx="7440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398167" y="5352037"/>
            <a:ext cx="580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SI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78775" y="5352037"/>
            <a:ext cx="482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=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603604" y="5335649"/>
            <a:ext cx="1074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2001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01057" y="6123842"/>
            <a:ext cx="750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[SI]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051434" y="6094491"/>
            <a:ext cx="482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=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03603" y="6068425"/>
            <a:ext cx="1417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[2001]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25410" y="6062530"/>
            <a:ext cx="482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=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333886" y="6080636"/>
            <a:ext cx="694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04 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93310" y="2619502"/>
            <a:ext cx="12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[SI] = 04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54773" y="2623461"/>
            <a:ext cx="12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[SI+1] = 01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18135" y="2605355"/>
            <a:ext cx="12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[SI+2] = 07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76977" y="2581218"/>
            <a:ext cx="120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[SI+3] = 03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1221" y="2992793"/>
            <a:ext cx="3582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solidFill>
                  <a:schemeClr val="accent5">
                    <a:lumMod val="75000"/>
                  </a:schemeClr>
                </a:solidFill>
              </a:rPr>
              <a:t>Steps to create an array :</a:t>
            </a:r>
            <a:endParaRPr lang="en-IN" sz="2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2128" y="3435397"/>
            <a:ext cx="5049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Create an array variable and put elements into it :     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065810" y="3435397"/>
            <a:ext cx="2524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err="1" smtClean="0">
                <a:solidFill>
                  <a:srgbClr val="FF0000"/>
                </a:solidFill>
              </a:rPr>
              <a:t>db</a:t>
            </a:r>
            <a:r>
              <a:rPr lang="en-IN" b="1" dirty="0" smtClean="0">
                <a:solidFill>
                  <a:srgbClr val="FF0000"/>
                </a:solidFill>
              </a:rPr>
              <a:t> 04,01,07,03H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6151" y="3957129"/>
            <a:ext cx="3756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Assign offset address with SI pointer:     </a:t>
            </a:r>
            <a:endParaRPr lang="en-IN" dirty="0"/>
          </a:p>
        </p:txBody>
      </p:sp>
      <p:sp>
        <p:nvSpPr>
          <p:cNvPr id="53" name="Rectangle 52"/>
          <p:cNvSpPr/>
          <p:nvPr/>
        </p:nvSpPr>
        <p:spPr>
          <a:xfrm>
            <a:off x="3892229" y="3957129"/>
            <a:ext cx="192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Mov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r>
              <a:rPr lang="en-IN" b="1" dirty="0" smtClean="0">
                <a:solidFill>
                  <a:srgbClr val="FF0000"/>
                </a:solidFill>
              </a:rPr>
              <a:t> , offset 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17002" y="4326461"/>
            <a:ext cx="192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99653" y="4695793"/>
            <a:ext cx="1347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LEA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r>
              <a:rPr lang="en-IN" b="1" dirty="0" smtClean="0">
                <a:solidFill>
                  <a:srgbClr val="FF0000"/>
                </a:solidFill>
              </a:rPr>
              <a:t> , 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1221" y="5258704"/>
            <a:ext cx="4655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Transfer first element of an array into </a:t>
            </a:r>
            <a:r>
              <a:rPr lang="en-IN" b="1" dirty="0" err="1" smtClean="0"/>
              <a:t>reg</a:t>
            </a:r>
            <a:r>
              <a:rPr lang="en-IN" b="1" dirty="0" smtClean="0"/>
              <a:t> :     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4387522" y="5286647"/>
            <a:ext cx="1564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Mov</a:t>
            </a:r>
            <a:r>
              <a:rPr lang="en-IN" b="1" dirty="0" smtClean="0">
                <a:solidFill>
                  <a:srgbClr val="FF0000"/>
                </a:solidFill>
              </a:rPr>
              <a:t> al , [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r>
              <a:rPr lang="en-IN" b="1" dirty="0" smtClean="0">
                <a:solidFill>
                  <a:srgbClr val="FF0000"/>
                </a:solidFill>
              </a:rPr>
              <a:t> 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5995" y="5793815"/>
            <a:ext cx="203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For next element :     </a:t>
            </a:r>
            <a:endParaRPr lang="en-IN" dirty="0"/>
          </a:p>
        </p:txBody>
      </p:sp>
      <p:sp>
        <p:nvSpPr>
          <p:cNvPr id="59" name="Rectangle 58"/>
          <p:cNvSpPr/>
          <p:nvPr/>
        </p:nvSpPr>
        <p:spPr>
          <a:xfrm>
            <a:off x="2252874" y="5768219"/>
            <a:ext cx="230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Mov</a:t>
            </a:r>
            <a:r>
              <a:rPr lang="en-IN" b="1" dirty="0" smtClean="0">
                <a:solidFill>
                  <a:srgbClr val="FF0000"/>
                </a:solidFill>
              </a:rPr>
              <a:t> al , [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r>
              <a:rPr lang="en-IN" b="1" dirty="0" smtClean="0">
                <a:solidFill>
                  <a:srgbClr val="FF0000"/>
                </a:solidFill>
              </a:rPr>
              <a:t> + 1 ]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20446" y="5793815"/>
            <a:ext cx="886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65115" y="5754510"/>
            <a:ext cx="156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Inc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err="1" smtClean="0">
                <a:solidFill>
                  <a:srgbClr val="FF0000"/>
                </a:solidFill>
              </a:rPr>
              <a:t>Mov</a:t>
            </a:r>
            <a:r>
              <a:rPr lang="en-IN" b="1" dirty="0" smtClean="0">
                <a:solidFill>
                  <a:srgbClr val="FF0000"/>
                </a:solidFill>
              </a:rPr>
              <a:t> al , [ </a:t>
            </a:r>
            <a:r>
              <a:rPr lang="en-IN" b="1" dirty="0" err="1" smtClean="0">
                <a:solidFill>
                  <a:srgbClr val="FF0000"/>
                </a:solidFill>
              </a:rPr>
              <a:t>si</a:t>
            </a:r>
            <a:r>
              <a:rPr lang="en-IN" b="1" dirty="0" smtClean="0">
                <a:solidFill>
                  <a:srgbClr val="FF0000"/>
                </a:solidFill>
              </a:rPr>
              <a:t> 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03" y="202811"/>
            <a:ext cx="354258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.</a:t>
            </a:r>
            <a:r>
              <a:rPr lang="en-IN" dirty="0"/>
              <a:t>model </a:t>
            </a:r>
            <a:r>
              <a:rPr lang="en-IN" dirty="0" smtClean="0"/>
              <a:t>small</a:t>
            </a:r>
            <a:endParaRPr lang="en-IN" dirty="0"/>
          </a:p>
          <a:p>
            <a:r>
              <a:rPr lang="en-IN" dirty="0"/>
              <a:t>.</a:t>
            </a:r>
            <a:r>
              <a:rPr lang="en-IN" dirty="0" smtClean="0"/>
              <a:t>data</a:t>
            </a:r>
          </a:p>
          <a:p>
            <a:r>
              <a:rPr lang="en-IN" b="1" dirty="0" err="1" smtClean="0">
                <a:solidFill>
                  <a:srgbClr val="0070C0"/>
                </a:solidFill>
              </a:rPr>
              <a:t>arr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db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05,05,03,04,05h</a:t>
            </a:r>
            <a:endParaRPr lang="en-IN" dirty="0"/>
          </a:p>
          <a:p>
            <a:r>
              <a:rPr lang="en-IN" dirty="0"/>
              <a:t>.code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,@data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ds,ax</a:t>
            </a:r>
            <a:endParaRPr lang="en-IN" dirty="0"/>
          </a:p>
          <a:p>
            <a:r>
              <a:rPr lang="en-IN" dirty="0"/>
              <a:t>    </a:t>
            </a:r>
            <a:r>
              <a:rPr lang="en-IN" b="1" dirty="0" err="1">
                <a:solidFill>
                  <a:srgbClr val="0070C0"/>
                </a:solidFill>
              </a:rPr>
              <a:t>mov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si</a:t>
            </a:r>
            <a:r>
              <a:rPr lang="en-IN" b="1" dirty="0">
                <a:solidFill>
                  <a:srgbClr val="0070C0"/>
                </a:solidFill>
              </a:rPr>
              <a:t> , offset  </a:t>
            </a:r>
            <a:r>
              <a:rPr lang="en-IN" b="1" dirty="0" err="1">
                <a:solidFill>
                  <a:srgbClr val="0070C0"/>
                </a:solidFill>
              </a:rPr>
              <a:t>arr</a:t>
            </a:r>
            <a:r>
              <a:rPr lang="en-IN" b="1" dirty="0">
                <a:solidFill>
                  <a:srgbClr val="0070C0"/>
                </a:solidFill>
              </a:rPr>
              <a:t> or  lea </a:t>
            </a:r>
            <a:r>
              <a:rPr lang="en-IN" b="1" dirty="0" err="1">
                <a:solidFill>
                  <a:srgbClr val="0070C0"/>
                </a:solidFill>
              </a:rPr>
              <a:t>si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b="1" dirty="0" err="1">
                <a:solidFill>
                  <a:srgbClr val="0070C0"/>
                </a:solidFill>
              </a:rPr>
              <a:t>arr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   </a:t>
            </a:r>
            <a:r>
              <a:rPr lang="en-IN" b="1" dirty="0" err="1">
                <a:solidFill>
                  <a:srgbClr val="0070C0"/>
                </a:solidFill>
              </a:rPr>
              <a:t>mov</a:t>
            </a:r>
            <a:r>
              <a:rPr lang="en-IN" b="1" dirty="0">
                <a:solidFill>
                  <a:srgbClr val="0070C0"/>
                </a:solidFill>
              </a:rPr>
              <a:t> dh,05h</a:t>
            </a:r>
          </a:p>
          <a:p>
            <a:r>
              <a:rPr lang="en-IN" dirty="0"/>
              <a:t>back: </a:t>
            </a:r>
            <a:r>
              <a:rPr lang="en-IN" dirty="0" err="1"/>
              <a:t>mov</a:t>
            </a:r>
            <a:r>
              <a:rPr lang="en-IN" dirty="0"/>
              <a:t> al,[</a:t>
            </a:r>
            <a:r>
              <a:rPr lang="en-IN" dirty="0" err="1"/>
              <a:t>si</a:t>
            </a:r>
            <a:r>
              <a:rPr lang="en-IN" dirty="0"/>
              <a:t>]</a:t>
            </a:r>
          </a:p>
          <a:p>
            <a:r>
              <a:rPr lang="en-IN" dirty="0"/>
              <a:t>    </a:t>
            </a:r>
            <a:r>
              <a:rPr lang="en-IN" dirty="0" err="1"/>
              <a:t>inc</a:t>
            </a:r>
            <a:r>
              <a:rPr lang="en-IN" dirty="0"/>
              <a:t> </a:t>
            </a:r>
            <a:r>
              <a:rPr lang="en-IN" dirty="0" err="1"/>
              <a:t>si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ch,02h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cl,04h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bh,al</a:t>
            </a:r>
            <a:endParaRPr lang="en-IN" dirty="0"/>
          </a:p>
          <a:p>
            <a:r>
              <a:rPr lang="en-IN" dirty="0"/>
              <a:t>i2: </a:t>
            </a:r>
            <a:r>
              <a:rPr lang="en-IN" dirty="0" err="1"/>
              <a:t>rol</a:t>
            </a:r>
            <a:r>
              <a:rPr lang="en-IN" dirty="0"/>
              <a:t> </a:t>
            </a:r>
            <a:r>
              <a:rPr lang="en-IN" dirty="0" err="1"/>
              <a:t>bh,cl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dl,bh</a:t>
            </a:r>
            <a:endParaRPr lang="en-IN" dirty="0"/>
          </a:p>
          <a:p>
            <a:r>
              <a:rPr lang="en-IN" dirty="0"/>
              <a:t>    and dl,0fh</a:t>
            </a:r>
          </a:p>
          <a:p>
            <a:r>
              <a:rPr lang="en-IN" dirty="0"/>
              <a:t>    </a:t>
            </a:r>
            <a:r>
              <a:rPr lang="en-IN" dirty="0" err="1"/>
              <a:t>cmp</a:t>
            </a:r>
            <a:r>
              <a:rPr lang="en-IN" dirty="0"/>
              <a:t> dl,09</a:t>
            </a:r>
          </a:p>
          <a:p>
            <a:r>
              <a:rPr lang="en-IN" dirty="0"/>
              <a:t>    </a:t>
            </a:r>
            <a:r>
              <a:rPr lang="en-IN" dirty="0" err="1"/>
              <a:t>jbe</a:t>
            </a:r>
            <a:r>
              <a:rPr lang="en-IN" dirty="0"/>
              <a:t> i4</a:t>
            </a:r>
          </a:p>
          <a:p>
            <a:r>
              <a:rPr lang="en-IN" dirty="0"/>
              <a:t>    add </a:t>
            </a:r>
            <a:r>
              <a:rPr lang="en-IN" dirty="0" smtClean="0"/>
              <a:t>dl,07h</a:t>
            </a:r>
          </a:p>
          <a:p>
            <a:r>
              <a:rPr lang="en-IN" dirty="0"/>
              <a:t>i4: add dl,30h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ah,02h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r>
              <a:rPr lang="en-IN" dirty="0"/>
              <a:t>    </a:t>
            </a:r>
            <a:r>
              <a:rPr lang="en-IN" dirty="0" err="1"/>
              <a:t>dec</a:t>
            </a:r>
            <a:r>
              <a:rPr lang="en-IN" dirty="0"/>
              <a:t> </a:t>
            </a:r>
            <a:r>
              <a:rPr lang="en-IN" dirty="0" err="1"/>
              <a:t>ch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jnz</a:t>
            </a:r>
            <a:r>
              <a:rPr lang="en-IN" dirty="0"/>
              <a:t> i2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55014" y="134466"/>
            <a:ext cx="2852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dl,' '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ah,02h    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5638" y="943949"/>
            <a:ext cx="401471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7109" y="767909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Initialization of an array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38797" y="-101763"/>
            <a:ext cx="9345283" cy="609148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WAP to create an array and print all elements of an array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67446" y="2281450"/>
            <a:ext cx="50895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3991" y="2070326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Counter for an elements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36810" y="2620011"/>
            <a:ext cx="50895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9623" y="2439658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</a:rPr>
              <a:t>Mov</a:t>
            </a:r>
            <a:r>
              <a:rPr lang="en-IN" b="1" dirty="0" smtClean="0">
                <a:solidFill>
                  <a:srgbClr val="FF0000"/>
                </a:solidFill>
              </a:rPr>
              <a:t> first element into al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5993" y="2824056"/>
            <a:ext cx="50895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24710" y="2713852"/>
            <a:ext cx="540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Increment SI pointer by 1 to point next element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63506" y="1986676"/>
            <a:ext cx="508958" cy="86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72464" y="1781815"/>
            <a:ext cx="25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Assign offset address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657829" y="3075055"/>
            <a:ext cx="728192" cy="367975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123533" y="3988783"/>
            <a:ext cx="199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Print first element using 30-37 logic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797354" y="457074"/>
            <a:ext cx="728192" cy="8777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8681969" y="411465"/>
            <a:ext cx="216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Assign blank space between two element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60440" y="1681285"/>
            <a:ext cx="1512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dec</a:t>
            </a:r>
            <a:r>
              <a:rPr lang="en-IN" dirty="0"/>
              <a:t> dh</a:t>
            </a:r>
          </a:p>
          <a:p>
            <a:r>
              <a:rPr lang="en-IN" dirty="0"/>
              <a:t>    </a:t>
            </a:r>
            <a:r>
              <a:rPr lang="en-IN" dirty="0" err="1"/>
              <a:t>jnz</a:t>
            </a:r>
            <a:r>
              <a:rPr lang="en-IN" dirty="0"/>
              <a:t> back</a:t>
            </a:r>
          </a:p>
          <a:p>
            <a:r>
              <a:rPr lang="en-IN" dirty="0"/>
              <a:t>    </a:t>
            </a:r>
            <a:r>
              <a:rPr lang="en-IN" dirty="0" err="1"/>
              <a:t>mov</a:t>
            </a:r>
            <a:r>
              <a:rPr lang="en-IN" dirty="0"/>
              <a:t> ah,4ch</a:t>
            </a:r>
          </a:p>
          <a:p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r>
              <a:rPr lang="en-IN" dirty="0"/>
              <a:t>end</a:t>
            </a:r>
          </a:p>
        </p:txBody>
      </p:sp>
      <p:sp>
        <p:nvSpPr>
          <p:cNvPr id="27" name="Right Brace 26"/>
          <p:cNvSpPr/>
          <p:nvPr/>
        </p:nvSpPr>
        <p:spPr>
          <a:xfrm>
            <a:off x="7949754" y="1796422"/>
            <a:ext cx="728192" cy="111981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8834369" y="1681285"/>
            <a:ext cx="282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Decrement counter of an element, if zero then terminate program else print second element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54689" y="409830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16049" y="30541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04660"/>
              </p:ext>
            </p:extLst>
          </p:nvPr>
        </p:nvGraphicFramePr>
        <p:xfrm>
          <a:off x="9469925" y="3499702"/>
          <a:ext cx="2651157" cy="1854200"/>
        </p:xfrm>
        <a:graphic>
          <a:graphicData uri="http://schemas.openxmlformats.org/drawingml/2006/table">
            <a:tbl>
              <a:tblPr firstRow="1" bandRow="1"/>
              <a:tblGrid>
                <a:gridCol w="1185304"/>
                <a:gridCol w="743446"/>
                <a:gridCol w="72240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SI+1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SI+2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SI+3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SI+4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10246357" y="3694062"/>
            <a:ext cx="336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46357" y="4081852"/>
            <a:ext cx="336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246357" y="4460588"/>
            <a:ext cx="336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246357" y="4839325"/>
            <a:ext cx="336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246357" y="5218062"/>
            <a:ext cx="33643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0" y="1801061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647446" y="2070326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34670" y="315861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05</a:t>
            </a:r>
            <a:endParaRPr lang="en-IN" dirty="0"/>
          </a:p>
        </p:txBody>
      </p:sp>
      <p:sp>
        <p:nvSpPr>
          <p:cNvPr id="61" name="Oval 60"/>
          <p:cNvSpPr/>
          <p:nvPr/>
        </p:nvSpPr>
        <p:spPr>
          <a:xfrm>
            <a:off x="4881327" y="2416094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34301" y="5033396"/>
            <a:ext cx="6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Al  =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1534115" y="3485832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63710" y="502567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05</a:t>
            </a:r>
            <a:endParaRPr lang="en-IN" dirty="0"/>
          </a:p>
        </p:txBody>
      </p:sp>
      <p:sp>
        <p:nvSpPr>
          <p:cNvPr id="66" name="Oval 65"/>
          <p:cNvSpPr/>
          <p:nvPr/>
        </p:nvSpPr>
        <p:spPr>
          <a:xfrm>
            <a:off x="3956749" y="4103718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88136" y="504008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0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094083" y="504008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5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370034" y="826290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1232833" y="2046762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6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34927" y="315861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04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11525061" y="3849963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8798" y="505028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0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64745" y="505028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5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8883" y="5337824"/>
            <a:ext cx="6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Al  =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2998292" y="53301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05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4405590" y="315861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03</a:t>
            </a:r>
            <a:endParaRPr lang="en-IN" dirty="0"/>
          </a:p>
        </p:txBody>
      </p:sp>
      <p:sp>
        <p:nvSpPr>
          <p:cNvPr id="80" name="Oval 79"/>
          <p:cNvSpPr/>
          <p:nvPr/>
        </p:nvSpPr>
        <p:spPr>
          <a:xfrm>
            <a:off x="11525062" y="4208340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368883" y="5718173"/>
            <a:ext cx="6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Al  =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2998292" y="571045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03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6255014" y="5050282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0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60961" y="505028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3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335824" y="315861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02</a:t>
            </a:r>
            <a:endParaRPr lang="en-IN" dirty="0"/>
          </a:p>
        </p:txBody>
      </p:sp>
      <p:sp>
        <p:nvSpPr>
          <p:cNvPr id="86" name="Oval 85"/>
          <p:cNvSpPr/>
          <p:nvPr/>
        </p:nvSpPr>
        <p:spPr>
          <a:xfrm>
            <a:off x="11556747" y="4608956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09566" y="6047519"/>
            <a:ext cx="6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Al  =</a:t>
            </a:r>
            <a:endParaRPr lang="en-IN" dirty="0"/>
          </a:p>
        </p:txBody>
      </p:sp>
      <p:sp>
        <p:nvSpPr>
          <p:cNvPr id="88" name="Rectangle 87"/>
          <p:cNvSpPr/>
          <p:nvPr/>
        </p:nvSpPr>
        <p:spPr>
          <a:xfrm>
            <a:off x="3038975" y="603979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04</a:t>
            </a:r>
            <a:endParaRPr lang="en-IN" dirty="0"/>
          </a:p>
        </p:txBody>
      </p:sp>
      <p:sp>
        <p:nvSpPr>
          <p:cNvPr id="89" name="Rectangle 88"/>
          <p:cNvSpPr/>
          <p:nvPr/>
        </p:nvSpPr>
        <p:spPr>
          <a:xfrm>
            <a:off x="6961148" y="5061628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0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67095" y="5061627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4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371731" y="3163251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01</a:t>
            </a:r>
            <a:endParaRPr lang="en-IN" dirty="0"/>
          </a:p>
        </p:txBody>
      </p:sp>
      <p:sp>
        <p:nvSpPr>
          <p:cNvPr id="92" name="Oval 91"/>
          <p:cNvSpPr/>
          <p:nvPr/>
        </p:nvSpPr>
        <p:spPr>
          <a:xfrm>
            <a:off x="11556746" y="4969586"/>
            <a:ext cx="425513" cy="4164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435729" y="6376865"/>
            <a:ext cx="6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Al  =</a:t>
            </a:r>
            <a:endParaRPr lang="en-IN" dirty="0"/>
          </a:p>
        </p:txBody>
      </p:sp>
      <p:sp>
        <p:nvSpPr>
          <p:cNvPr id="94" name="Rectangle 93"/>
          <p:cNvSpPr/>
          <p:nvPr/>
        </p:nvSpPr>
        <p:spPr>
          <a:xfrm>
            <a:off x="3065138" y="636914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05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7628756" y="504839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0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34703" y="504839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5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316807" y="3163499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Dh = 00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7825284" y="6097696"/>
            <a:ext cx="28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Terminate program 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18" grpId="0"/>
      <p:bldP spid="20" grpId="0"/>
      <p:bldP spid="22" grpId="0" animBg="1"/>
      <p:bldP spid="23" grpId="0"/>
      <p:bldP spid="24" grpId="0" animBg="1"/>
      <p:bldP spid="25" grpId="0"/>
      <p:bldP spid="27" grpId="0" animBg="1"/>
      <p:bldP spid="28" grpId="0"/>
      <p:bldP spid="29" grpId="0" animBg="1"/>
      <p:bldP spid="31" grpId="0"/>
      <p:bldP spid="58" grpId="0" animBg="1"/>
      <p:bldP spid="59" grpId="0" animBg="1"/>
      <p:bldP spid="60" grpId="0"/>
      <p:bldP spid="61" grpId="0" animBg="1"/>
      <p:bldP spid="63" grpId="0"/>
      <p:bldP spid="64" grpId="0" animBg="1"/>
      <p:bldP spid="65" grpId="0"/>
      <p:bldP spid="66" grpId="0" animBg="1"/>
      <p:bldP spid="67" grpId="0"/>
      <p:bldP spid="68" grpId="0"/>
      <p:bldP spid="69" grpId="0" animBg="1"/>
      <p:bldP spid="71" grpId="0" animBg="1"/>
      <p:bldP spid="72" grpId="0"/>
      <p:bldP spid="73" grpId="0" animBg="1"/>
      <p:bldP spid="74" grpId="0"/>
      <p:bldP spid="75" grpId="0"/>
      <p:bldP spid="77" grpId="0"/>
      <p:bldP spid="78" grpId="0"/>
      <p:bldP spid="79" grpId="0"/>
      <p:bldP spid="80" grpId="0" animBg="1"/>
      <p:bldP spid="81" grpId="0"/>
      <p:bldP spid="82" grpId="0"/>
      <p:bldP spid="83" grpId="0"/>
      <p:bldP spid="84" grpId="0"/>
      <p:bldP spid="85" grpId="0"/>
      <p:bldP spid="86" grpId="0" animBg="1"/>
      <p:bldP spid="87" grpId="0"/>
      <p:bldP spid="88" grpId="0"/>
      <p:bldP spid="89" grpId="0"/>
      <p:bldP spid="90" grpId="0"/>
      <p:bldP spid="91" grpId="0"/>
      <p:bldP spid="92" grpId="0" animBg="1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E65495C-6BE6-4633-9CA6-5F9F8D737866}"/>
</file>

<file path=customXml/itemProps2.xml><?xml version="1.0" encoding="utf-8"?>
<ds:datastoreItem xmlns:ds="http://schemas.openxmlformats.org/officeDocument/2006/customXml" ds:itemID="{89E233F0-F5A6-4F5B-994D-FFF096129F28}"/>
</file>

<file path=customXml/itemProps3.xml><?xml version="1.0" encoding="utf-8"?>
<ds:datastoreItem xmlns:ds="http://schemas.openxmlformats.org/officeDocument/2006/customXml" ds:itemID="{FD7CA2F6-D347-48EC-AD9F-0C588A318906}"/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443</Words>
  <Application>Microsoft Office PowerPoint</Application>
  <PresentationFormat>Custom</PresentationFormat>
  <Paragraphs>156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Create an array using TASM </vt:lpstr>
      <vt:lpstr>PowerPoint Presentation</vt:lpstr>
      <vt:lpstr>WAP to create an array and print all elements of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find even and odd numbers</dc:title>
  <dc:creator>dell</dc:creator>
  <cp:lastModifiedBy>dell</cp:lastModifiedBy>
  <cp:revision>29</cp:revision>
  <dcterms:created xsi:type="dcterms:W3CDTF">2020-04-29T18:37:53Z</dcterms:created>
  <dcterms:modified xsi:type="dcterms:W3CDTF">2022-04-08T17:55:56Z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