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5B5FC-182C-4904-B0B7-640F5DD8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8ABBEE-3391-449A-B442-5C01AFBF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E3FF03-6454-4341-9CE0-67A707B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9AF80A-4CB0-4E87-BDBB-67907E5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416B82-C62B-4C4B-B74C-A4A1E31F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3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1862B-0DBD-48B0-82B7-951E1ECA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030D3-EE75-479F-A302-08937BA6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93F458-24D5-4663-918E-0D7A2946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A01828-FFAC-40A1-BFC0-07DF3D70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D8DDD-D484-45BD-864F-8A8CEEF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AD6F2B-D811-493D-97F7-F4DB2ED67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22DE42-54FD-4917-99CD-391E14C5E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92168-2103-4FE0-BDC3-BFF99F96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8BBB04-FA8F-45DB-A54C-0563296A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943C0-C73E-47FA-8C27-FCD879BD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4EBB0-294C-4A9B-9032-5E75C1B2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5BC72-77CF-44A8-90E9-634F023C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37AF08-703A-4E96-A24D-F844569F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A7CA87-4ECB-477B-A988-EF8F691D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F3BA62-C167-4E09-8C55-3023E34A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4BE60-8C8E-4E64-AFA6-21C5BE8C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D6581C-7E36-4142-82B8-AE019E1A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CF1E78-D4F4-459F-982E-AB0FF49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BD8D09-4036-4523-B7FC-23295D6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54EE01-2D0E-4ABE-925C-6056D81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63DEA-FD4E-4BB6-BF50-366A906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91A64E-6C1A-46EE-B1F0-F55584221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539EB1-BABD-4860-820F-F0E620C8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690476-4771-4C5F-8F75-04411E6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F31E52-6193-4C20-9741-6FC317A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59D70D-E4CB-4D24-8304-2BF9C62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414A9-DBFA-4290-8828-BD9EA28B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CC496D-07F5-4E90-BCD7-E2C5F7D6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1769BD-CF87-4734-9638-08262DBE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A8FED3-83FC-4141-83FA-14EB3FA12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5C7711-3729-45C2-BB02-BF038473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1F7AB-0ABE-4910-9AA2-8A2FF164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9DA30E-1B88-49EC-B267-D10BBF6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9110AE-1094-46D5-A54B-729BE93D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EE4B5-B3B9-4D35-A04A-CA1FC303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CBC2CE-9633-42AF-A836-C9FD2453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4163F-C77F-4293-91B6-93BC7FA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0E18F0-0A89-4DF7-A929-CC9E1474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B95589-7796-461D-B57D-03A6F07D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FED837-1541-42E7-BB33-5C2D54B5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6CEB75-D82D-4EC7-B219-5CEA668A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FCBD-2239-413E-8131-2F779E17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513F0-6E04-46B5-B6F7-DD042464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DD516-E835-4E81-A5BC-E96BF9489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D090FE-5CD0-47A8-8661-E814698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E57C1C-2AB9-49DD-A6FF-E7CE4178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08E19B-3927-4D92-81CF-DE793E5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5C7A0-4CD4-4195-8761-D77D9A80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A5B67-346E-4936-8547-D642189F0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2D1B7F-CA78-4107-B729-B8FE21BF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6C75A1-70E2-4C77-BE0A-1282CD24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120BB6-D7B6-4E74-BDE8-BBB63F56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11E63C-3422-4446-A628-3E15F691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3F64C3-0F03-478C-8EAB-ECC0A27E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624D97-1978-4089-B311-01F2C2D5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D07E25-D518-4D01-9B69-46D35A70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1F61A-9754-4102-948D-CD3736F0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70246-9A96-4635-A077-A4F1FDB5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581" y="69814"/>
            <a:ext cx="5044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smtClean="0"/>
              <a:t>String Instructions</a:t>
            </a:r>
            <a:endParaRPr lang="en-IN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57581" y="974532"/>
            <a:ext cx="547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string </a:t>
            </a:r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 are used????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86978" y="1631808"/>
            <a:ext cx="4621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want to perform operations on block of data with speed then string instructions are used.</a:t>
            </a:r>
            <a:endParaRPr lang="en-IN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09085"/>
              </p:ext>
            </p:extLst>
          </p:nvPr>
        </p:nvGraphicFramePr>
        <p:xfrm>
          <a:off x="712159" y="2565719"/>
          <a:ext cx="1401313" cy="2966720"/>
        </p:xfrm>
        <a:graphic>
          <a:graphicData uri="http://schemas.openxmlformats.org/drawingml/2006/table">
            <a:tbl>
              <a:tblPr firstRow="1" bandRow="1"/>
              <a:tblGrid>
                <a:gridCol w="1401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68930"/>
              </p:ext>
            </p:extLst>
          </p:nvPr>
        </p:nvGraphicFramePr>
        <p:xfrm>
          <a:off x="2801143" y="2571470"/>
          <a:ext cx="1401313" cy="3069726"/>
        </p:xfrm>
        <a:graphic>
          <a:graphicData uri="http://schemas.openxmlformats.org/drawingml/2006/table">
            <a:tbl>
              <a:tblPr firstRow="1" bandRow="1"/>
              <a:tblGrid>
                <a:gridCol w="14013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7384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0" y="6019778"/>
            <a:ext cx="5347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 there are two blocks , block 1 and block2. 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1 having elements and block 2 is empty. We want to copy block 1 data into block 2 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871268" y="2216583"/>
            <a:ext cx="91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010686" y="2216583"/>
            <a:ext cx="91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130573" y="106196"/>
            <a:ext cx="2676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methods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828581" y="627798"/>
            <a:ext cx="173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String instruction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53245" y="659433"/>
            <a:ext cx="22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instruction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230" y="1436197"/>
            <a:ext cx="2664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SI pointer to point Block 1 (source data)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6978" y="2786332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-3070" y="257809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751049" y="2093473"/>
            <a:ext cx="2759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first element into any reg.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BL , [SI]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459857" y="2950737"/>
            <a:ext cx="3089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 pointer to point Block 2 (destination data)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33168" y="2786332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43120" y="2578093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364965" y="3597068"/>
            <a:ext cx="3485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first element from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destination block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[DI] , BL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256920" y="258591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64965" y="4520398"/>
            <a:ext cx="37179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both pointer by 1 to point next location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 SI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 DI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0689" y="3123398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2915159"/>
            <a:ext cx="7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SI+1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80174" y="3146971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79485" y="2938732"/>
            <a:ext cx="7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I+1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347506" y="5280127"/>
            <a:ext cx="3717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above steps till data transfer overs, so need to execute loop.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335078" y="1418704"/>
            <a:ext cx="3651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specific single string instruction to perform given transfer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335078" y="2493582"/>
            <a:ext cx="33981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number of coding required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Suitable for large number of data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operation speed is fast as compare to manual data transfer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3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78E93D-3D0C-446B-8918-7AE445FA695B}"/>
              </a:ext>
            </a:extLst>
          </p:cNvPr>
          <p:cNvSpPr/>
          <p:nvPr/>
        </p:nvSpPr>
        <p:spPr>
          <a:xfrm>
            <a:off x="390617" y="2459504"/>
            <a:ext cx="112391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Transfer one array into another empty array without using string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8652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37AAF6E-4E0E-4445-9529-02DDD6250AB8}"/>
              </a:ext>
            </a:extLst>
          </p:cNvPr>
          <p:cNvSpPr/>
          <p:nvPr/>
        </p:nvSpPr>
        <p:spPr>
          <a:xfrm>
            <a:off x="7142568" y="40123"/>
            <a:ext cx="303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first element of an array e</a:t>
            </a:r>
            <a:endParaRPr lang="en-IN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D9ABD523-B521-42A4-A45B-3BE80443E47D}"/>
              </a:ext>
            </a:extLst>
          </p:cNvPr>
          <p:cNvSpPr/>
          <p:nvPr/>
        </p:nvSpPr>
        <p:spPr>
          <a:xfrm>
            <a:off x="7033169" y="678624"/>
            <a:ext cx="436511" cy="355089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99C1B8-2714-4272-8957-5D490E236725}"/>
              </a:ext>
            </a:extLst>
          </p:cNvPr>
          <p:cNvSpPr/>
          <p:nvPr/>
        </p:nvSpPr>
        <p:spPr>
          <a:xfrm>
            <a:off x="-55699" y="2701704"/>
            <a:ext cx="20561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mov </a:t>
            </a:r>
            <a:r>
              <a:rPr lang="en-IN" dirty="0" err="1"/>
              <a:t>ch</a:t>
            </a:r>
            <a:r>
              <a:rPr lang="en-IN" dirty="0"/>
              <a:t>, 05h</a:t>
            </a:r>
          </a:p>
          <a:p>
            <a:endParaRPr lang="en-IN" dirty="0"/>
          </a:p>
          <a:p>
            <a:r>
              <a:rPr lang="en-IN" dirty="0"/>
              <a:t>Back: mov al,[</a:t>
            </a:r>
            <a:r>
              <a:rPr lang="en-IN" dirty="0" err="1"/>
              <a:t>si</a:t>
            </a:r>
            <a:r>
              <a:rPr lang="en-IN" dirty="0"/>
              <a:t>]</a:t>
            </a:r>
          </a:p>
          <a:p>
            <a:r>
              <a:rPr lang="en-IN" dirty="0"/>
              <a:t>           </a:t>
            </a:r>
            <a:r>
              <a:rPr lang="en-IN" dirty="0" err="1"/>
              <a:t>inc</a:t>
            </a:r>
            <a:r>
              <a:rPr lang="en-IN" dirty="0"/>
              <a:t> </a:t>
            </a:r>
            <a:r>
              <a:rPr lang="en-IN" dirty="0" err="1"/>
              <a:t>si</a:t>
            </a:r>
            <a:endParaRPr lang="en-IN" dirty="0"/>
          </a:p>
          <a:p>
            <a:r>
              <a:rPr lang="en-IN" dirty="0"/>
              <a:t>           mov [di],al</a:t>
            </a:r>
          </a:p>
          <a:p>
            <a:r>
              <a:rPr lang="en-IN" dirty="0"/>
              <a:t>           </a:t>
            </a:r>
            <a:r>
              <a:rPr lang="en-IN" dirty="0" err="1"/>
              <a:t>inc</a:t>
            </a:r>
            <a:r>
              <a:rPr lang="en-IN" dirty="0"/>
              <a:t> di                 </a:t>
            </a:r>
          </a:p>
          <a:p>
            <a:r>
              <a:rPr lang="en-IN" dirty="0"/>
              <a:t>           </a:t>
            </a:r>
            <a:r>
              <a:rPr lang="en-IN" dirty="0" err="1"/>
              <a:t>dec</a:t>
            </a:r>
            <a:r>
              <a:rPr lang="en-IN" dirty="0"/>
              <a:t> </a:t>
            </a:r>
            <a:r>
              <a:rPr lang="en-IN" dirty="0" err="1"/>
              <a:t>ch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 err="1"/>
              <a:t>jnz</a:t>
            </a:r>
            <a:r>
              <a:rPr lang="en-IN" dirty="0"/>
              <a:t> back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lea </a:t>
            </a:r>
            <a:r>
              <a:rPr lang="en-IN" dirty="0" err="1"/>
              <a:t>di,e</a:t>
            </a:r>
            <a:endParaRPr lang="en-IN" dirty="0"/>
          </a:p>
          <a:p>
            <a:r>
              <a:rPr lang="en-IN" dirty="0"/>
              <a:t>         </a:t>
            </a:r>
          </a:p>
          <a:p>
            <a:r>
              <a:rPr lang="en-IN" dirty="0"/>
              <a:t>         mov dh,05h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5AB417-2E61-497C-B620-AE21645DE7CA}"/>
              </a:ext>
            </a:extLst>
          </p:cNvPr>
          <p:cNvSpPr/>
          <p:nvPr/>
        </p:nvSpPr>
        <p:spPr>
          <a:xfrm>
            <a:off x="5508824" y="4403926"/>
            <a:ext cx="209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mov dl,' '</a:t>
            </a:r>
          </a:p>
          <a:p>
            <a:r>
              <a:rPr lang="en-IN" dirty="0"/>
              <a:t>    mov ah,02h    </a:t>
            </a:r>
          </a:p>
          <a:p>
            <a:r>
              <a:rPr lang="en-IN" dirty="0"/>
              <a:t>    int 21h</a:t>
            </a:r>
          </a:p>
          <a:p>
            <a:r>
              <a:rPr lang="en-IN" dirty="0"/>
              <a:t>    </a:t>
            </a:r>
            <a:r>
              <a:rPr lang="en-IN" dirty="0" err="1"/>
              <a:t>inc</a:t>
            </a:r>
            <a:r>
              <a:rPr lang="en-IN" dirty="0"/>
              <a:t> di</a:t>
            </a:r>
          </a:p>
          <a:p>
            <a:r>
              <a:rPr lang="en-IN" dirty="0"/>
              <a:t>    </a:t>
            </a:r>
            <a:r>
              <a:rPr lang="en-IN" dirty="0" err="1"/>
              <a:t>dec</a:t>
            </a:r>
            <a:r>
              <a:rPr lang="en-IN" dirty="0"/>
              <a:t> dh</a:t>
            </a:r>
          </a:p>
          <a:p>
            <a:r>
              <a:rPr lang="en-IN" dirty="0"/>
              <a:t>    </a:t>
            </a:r>
            <a:r>
              <a:rPr lang="en-IN" dirty="0" err="1"/>
              <a:t>jnz</a:t>
            </a:r>
            <a:r>
              <a:rPr lang="en-IN" dirty="0"/>
              <a:t> back1</a:t>
            </a:r>
          </a:p>
          <a:p>
            <a:r>
              <a:rPr lang="en-IN" dirty="0"/>
              <a:t>    mov ah,4ch</a:t>
            </a:r>
          </a:p>
          <a:p>
            <a:r>
              <a:rPr lang="en-IN" dirty="0"/>
              <a:t>    int 21h</a:t>
            </a:r>
          </a:p>
          <a:p>
            <a:r>
              <a:rPr lang="en-IN" dirty="0"/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B1EC2B-7AC5-4738-A053-2BEA7E63C74A}"/>
              </a:ext>
            </a:extLst>
          </p:cNvPr>
          <p:cNvSpPr/>
          <p:nvPr/>
        </p:nvSpPr>
        <p:spPr>
          <a:xfrm>
            <a:off x="120085" y="5739"/>
            <a:ext cx="2273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.model small</a:t>
            </a:r>
          </a:p>
          <a:p>
            <a:r>
              <a:rPr lang="en-IN" dirty="0"/>
              <a:t>.data</a:t>
            </a:r>
          </a:p>
          <a:p>
            <a:r>
              <a:rPr lang="en-IN" dirty="0"/>
              <a:t>a </a:t>
            </a:r>
            <a:r>
              <a:rPr lang="en-IN" dirty="0" err="1"/>
              <a:t>db</a:t>
            </a:r>
            <a:r>
              <a:rPr lang="en-IN" dirty="0"/>
              <a:t> 04,02,03,05,06h</a:t>
            </a:r>
          </a:p>
          <a:p>
            <a:r>
              <a:rPr lang="en-IN" dirty="0"/>
              <a:t>e </a:t>
            </a:r>
            <a:r>
              <a:rPr lang="en-IN" dirty="0" err="1"/>
              <a:t>db</a:t>
            </a:r>
            <a:r>
              <a:rPr lang="en-IN" dirty="0"/>
              <a:t> 05 dup(?)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226778" y="570760"/>
            <a:ext cx="1979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with elements</a:t>
            </a:r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7BFEE6-EAB8-4399-96AC-ED5EE2D95D0F}"/>
              </a:ext>
            </a:extLst>
          </p:cNvPr>
          <p:cNvSpPr/>
          <p:nvPr/>
        </p:nvSpPr>
        <p:spPr>
          <a:xfrm>
            <a:off x="1649023" y="867514"/>
            <a:ext cx="3078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array to store 5 elements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351A250-E9E2-4D01-B4A8-82BAC83F163D}"/>
              </a:ext>
            </a:extLst>
          </p:cNvPr>
          <p:cNvSpPr/>
          <p:nvPr/>
        </p:nvSpPr>
        <p:spPr>
          <a:xfrm>
            <a:off x="70289" y="1206068"/>
            <a:ext cx="1871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.code</a:t>
            </a:r>
          </a:p>
          <a:p>
            <a:r>
              <a:rPr lang="en-IN" dirty="0"/>
              <a:t>    mov </a:t>
            </a:r>
            <a:r>
              <a:rPr lang="en-IN" dirty="0" err="1"/>
              <a:t>ax</a:t>
            </a:r>
            <a:r>
              <a:rPr lang="en-IN" dirty="0"/>
              <a:t>,@data</a:t>
            </a:r>
          </a:p>
          <a:p>
            <a:r>
              <a:rPr lang="en-IN" dirty="0"/>
              <a:t>    mov </a:t>
            </a:r>
            <a:r>
              <a:rPr lang="en-IN" dirty="0" err="1"/>
              <a:t>ds,ax</a:t>
            </a:r>
            <a:endParaRPr lang="en-IN" dirty="0"/>
          </a:p>
          <a:p>
            <a:r>
              <a:rPr lang="en-IN" dirty="0"/>
              <a:t>    lea </a:t>
            </a:r>
            <a:r>
              <a:rPr lang="en-IN" dirty="0" err="1"/>
              <a:t>si,a</a:t>
            </a:r>
            <a:endParaRPr lang="en-IN" dirty="0"/>
          </a:p>
          <a:p>
            <a:r>
              <a:rPr lang="en-IN" dirty="0"/>
              <a:t>    mov </a:t>
            </a:r>
            <a:r>
              <a:rPr lang="en-IN" dirty="0" err="1"/>
              <a:t>es,ax</a:t>
            </a:r>
            <a:endParaRPr lang="en-IN" dirty="0"/>
          </a:p>
          <a:p>
            <a:r>
              <a:rPr lang="en-IN" dirty="0"/>
              <a:t>    lea </a:t>
            </a:r>
            <a:r>
              <a:rPr lang="en-IN" dirty="0" err="1"/>
              <a:t>di,e</a:t>
            </a:r>
            <a:endParaRPr lang="en-IN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9269BADB-2C32-47B7-A527-B222129CED2C}"/>
              </a:ext>
            </a:extLst>
          </p:cNvPr>
          <p:cNvSpPr/>
          <p:nvPr/>
        </p:nvSpPr>
        <p:spPr>
          <a:xfrm>
            <a:off x="1849612" y="1647218"/>
            <a:ext cx="301752" cy="5614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82355F7-7CD4-48DC-9469-568027B6FF15}"/>
              </a:ext>
            </a:extLst>
          </p:cNvPr>
          <p:cNvSpPr/>
          <p:nvPr/>
        </p:nvSpPr>
        <p:spPr>
          <a:xfrm>
            <a:off x="2255888" y="1474335"/>
            <a:ext cx="266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data segment as a source and assign SI for array a.</a:t>
            </a:r>
            <a:endParaRPr lang="en-IN" sz="1600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8122A52E-263D-4395-8C73-A806241A0C03}"/>
              </a:ext>
            </a:extLst>
          </p:cNvPr>
          <p:cNvSpPr/>
          <p:nvPr/>
        </p:nvSpPr>
        <p:spPr>
          <a:xfrm>
            <a:off x="1498147" y="2394244"/>
            <a:ext cx="301752" cy="5614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75F98FB-00EB-406C-B35F-D1473339971A}"/>
              </a:ext>
            </a:extLst>
          </p:cNvPr>
          <p:cNvSpPr/>
          <p:nvPr/>
        </p:nvSpPr>
        <p:spPr>
          <a:xfrm>
            <a:off x="1966193" y="2325935"/>
            <a:ext cx="266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data segment as a destination and assign DI for array e.</a:t>
            </a:r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CC0BF7B-0D5E-490D-B44F-C57CFD745AA4}"/>
              </a:ext>
            </a:extLst>
          </p:cNvPr>
          <p:cNvSpPr/>
          <p:nvPr/>
        </p:nvSpPr>
        <p:spPr>
          <a:xfrm>
            <a:off x="1543702" y="3263111"/>
            <a:ext cx="3183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value to transfer elements from array a to array e</a:t>
            </a:r>
            <a:endParaRPr lang="en-IN" sz="16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xmlns="" id="{237CFFB6-8A30-485E-8A31-54EFBC7C23F2}"/>
              </a:ext>
            </a:extLst>
          </p:cNvPr>
          <p:cNvSpPr/>
          <p:nvPr/>
        </p:nvSpPr>
        <p:spPr>
          <a:xfrm>
            <a:off x="1702868" y="3914470"/>
            <a:ext cx="301752" cy="148049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546AA8-8D2C-4B95-A5F9-BDE985701354}"/>
              </a:ext>
            </a:extLst>
          </p:cNvPr>
          <p:cNvSpPr/>
          <p:nvPr/>
        </p:nvSpPr>
        <p:spPr>
          <a:xfrm>
            <a:off x="2050459" y="4362327"/>
            <a:ext cx="3183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loop is used to perform transfer from array a to array e</a:t>
            </a:r>
            <a:endParaRPr lang="en-IN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B394DBD-001F-4804-88FF-A4F195D78F53}"/>
              </a:ext>
            </a:extLst>
          </p:cNvPr>
          <p:cNvSpPr/>
          <p:nvPr/>
        </p:nvSpPr>
        <p:spPr>
          <a:xfrm>
            <a:off x="1480803" y="5735604"/>
            <a:ext cx="363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first element of array e to print</a:t>
            </a:r>
            <a:endParaRPr lang="en-IN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2A9610B-099F-4BD2-ACE3-18115E3F8A24}"/>
              </a:ext>
            </a:extLst>
          </p:cNvPr>
          <p:cNvSpPr/>
          <p:nvPr/>
        </p:nvSpPr>
        <p:spPr>
          <a:xfrm>
            <a:off x="1688716" y="6280650"/>
            <a:ext cx="3183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value to print elements </a:t>
            </a:r>
            <a:endParaRPr lang="en-IN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0E4A2D5-FCCB-404F-8AFB-09524706CC03}"/>
              </a:ext>
            </a:extLst>
          </p:cNvPr>
          <p:cNvSpPr/>
          <p:nvPr/>
        </p:nvSpPr>
        <p:spPr>
          <a:xfrm>
            <a:off x="5205201" y="-46291"/>
            <a:ext cx="2102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back1: mov al,[di]</a:t>
            </a:r>
          </a:p>
          <a:p>
            <a:r>
              <a:rPr lang="en-IN" dirty="0"/>
              <a:t>           </a:t>
            </a:r>
          </a:p>
          <a:p>
            <a:r>
              <a:rPr lang="en-IN" dirty="0"/>
              <a:t>            mov ch,02h</a:t>
            </a:r>
          </a:p>
          <a:p>
            <a:r>
              <a:rPr lang="en-IN" dirty="0"/>
              <a:t>            mov cl,04h</a:t>
            </a:r>
          </a:p>
          <a:p>
            <a:r>
              <a:rPr lang="en-IN" dirty="0"/>
              <a:t>            mov bh, al</a:t>
            </a:r>
          </a:p>
          <a:p>
            <a:r>
              <a:rPr lang="en-IN" dirty="0"/>
              <a:t> i2:       </a:t>
            </a:r>
            <a:r>
              <a:rPr lang="en-IN" dirty="0" err="1"/>
              <a:t>rol</a:t>
            </a:r>
            <a:r>
              <a:rPr lang="en-IN" dirty="0"/>
              <a:t> </a:t>
            </a:r>
            <a:r>
              <a:rPr lang="en-IN" dirty="0" err="1"/>
              <a:t>bh,cl</a:t>
            </a:r>
            <a:endParaRPr lang="en-IN" dirty="0"/>
          </a:p>
          <a:p>
            <a:r>
              <a:rPr lang="en-IN" dirty="0"/>
              <a:t>            mov </a:t>
            </a:r>
            <a:r>
              <a:rPr lang="en-IN" dirty="0" err="1"/>
              <a:t>dl,bh</a:t>
            </a:r>
            <a:endParaRPr lang="en-IN" dirty="0"/>
          </a:p>
          <a:p>
            <a:r>
              <a:rPr lang="en-IN" dirty="0"/>
              <a:t>            and dl,0fh</a:t>
            </a:r>
          </a:p>
          <a:p>
            <a:r>
              <a:rPr lang="en-IN" dirty="0"/>
              <a:t>            </a:t>
            </a:r>
            <a:r>
              <a:rPr lang="en-IN" dirty="0" err="1"/>
              <a:t>cmp</a:t>
            </a:r>
            <a:r>
              <a:rPr lang="en-IN" dirty="0"/>
              <a:t> dl,09h</a:t>
            </a:r>
          </a:p>
          <a:p>
            <a:r>
              <a:rPr lang="en-IN" dirty="0"/>
              <a:t>            </a:t>
            </a:r>
            <a:r>
              <a:rPr lang="en-IN" dirty="0" err="1"/>
              <a:t>jbe</a:t>
            </a:r>
            <a:r>
              <a:rPr lang="en-IN" dirty="0"/>
              <a:t> i4</a:t>
            </a:r>
          </a:p>
          <a:p>
            <a:r>
              <a:rPr lang="en-IN" dirty="0"/>
              <a:t>           add dl,07h</a:t>
            </a:r>
          </a:p>
          <a:p>
            <a:r>
              <a:rPr lang="en-IN" dirty="0"/>
              <a:t>i4:       add dl,30h</a:t>
            </a:r>
          </a:p>
          <a:p>
            <a:r>
              <a:rPr lang="en-IN" dirty="0"/>
              <a:t>           mov ah,02h</a:t>
            </a:r>
          </a:p>
          <a:p>
            <a:r>
              <a:rPr lang="en-IN" dirty="0"/>
              <a:t>           int 21h</a:t>
            </a:r>
          </a:p>
          <a:p>
            <a:r>
              <a:rPr lang="en-IN" dirty="0"/>
              <a:t>           </a:t>
            </a:r>
            <a:r>
              <a:rPr lang="en-IN" dirty="0" err="1"/>
              <a:t>dec</a:t>
            </a:r>
            <a:r>
              <a:rPr lang="en-IN" dirty="0"/>
              <a:t> </a:t>
            </a:r>
            <a:r>
              <a:rPr lang="en-IN" dirty="0" err="1"/>
              <a:t>ch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 err="1"/>
              <a:t>jnz</a:t>
            </a:r>
            <a:r>
              <a:rPr lang="en-IN" dirty="0"/>
              <a:t> i2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111BB8D-66B6-4B74-B66A-04684F3AD21F}"/>
              </a:ext>
            </a:extLst>
          </p:cNvPr>
          <p:cNvSpPr/>
          <p:nvPr/>
        </p:nvSpPr>
        <p:spPr>
          <a:xfrm>
            <a:off x="7536920" y="2358200"/>
            <a:ext cx="303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print first number from array</a:t>
            </a:r>
            <a:endParaRPr lang="en-IN" sz="1600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xmlns="" id="{96D44F7C-2163-4113-96A3-8500A673B5FF}"/>
              </a:ext>
            </a:extLst>
          </p:cNvPr>
          <p:cNvSpPr/>
          <p:nvPr/>
        </p:nvSpPr>
        <p:spPr>
          <a:xfrm>
            <a:off x="6949672" y="4478024"/>
            <a:ext cx="301752" cy="72491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C2FD1E4-CAC4-4703-A72B-7002B524B4E9}"/>
              </a:ext>
            </a:extLst>
          </p:cNvPr>
          <p:cNvSpPr/>
          <p:nvPr/>
        </p:nvSpPr>
        <p:spPr>
          <a:xfrm>
            <a:off x="7369724" y="4627966"/>
            <a:ext cx="3540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assign space between two digits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66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78E93D-3D0C-446B-8918-7AE445FA695B}"/>
              </a:ext>
            </a:extLst>
          </p:cNvPr>
          <p:cNvSpPr/>
          <p:nvPr/>
        </p:nvSpPr>
        <p:spPr>
          <a:xfrm>
            <a:off x="648069" y="2219807"/>
            <a:ext cx="112391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Transfer one array into another empty array using string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5562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37AAF6E-4E0E-4445-9529-02DDD6250AB8}"/>
              </a:ext>
            </a:extLst>
          </p:cNvPr>
          <p:cNvSpPr/>
          <p:nvPr/>
        </p:nvSpPr>
        <p:spPr>
          <a:xfrm>
            <a:off x="8083603" y="40123"/>
            <a:ext cx="303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first element of an array e</a:t>
            </a:r>
            <a:endParaRPr lang="en-IN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D9ABD523-B521-42A4-A45B-3BE80443E47D}"/>
              </a:ext>
            </a:extLst>
          </p:cNvPr>
          <p:cNvSpPr/>
          <p:nvPr/>
        </p:nvSpPr>
        <p:spPr>
          <a:xfrm>
            <a:off x="7974204" y="678624"/>
            <a:ext cx="436511" cy="355089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99C1B8-2714-4272-8957-5D490E236725}"/>
              </a:ext>
            </a:extLst>
          </p:cNvPr>
          <p:cNvSpPr/>
          <p:nvPr/>
        </p:nvSpPr>
        <p:spPr>
          <a:xfrm>
            <a:off x="-55699" y="2701704"/>
            <a:ext cx="20561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 smtClean="0"/>
              <a:t>ch</a:t>
            </a:r>
            <a:r>
              <a:rPr lang="en-IN" dirty="0" smtClean="0"/>
              <a:t>, 05h</a:t>
            </a:r>
            <a:endParaRPr lang="en-IN" dirty="0"/>
          </a:p>
          <a:p>
            <a:r>
              <a:rPr lang="en-IN" dirty="0"/>
              <a:t>      </a:t>
            </a:r>
          </a:p>
          <a:p>
            <a:r>
              <a:rPr lang="en-IN" dirty="0"/>
              <a:t>        CLD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Rep </a:t>
            </a:r>
            <a:r>
              <a:rPr lang="en-IN" dirty="0" err="1"/>
              <a:t>movsb</a:t>
            </a:r>
            <a:endParaRPr lang="en-IN" dirty="0"/>
          </a:p>
          <a:p>
            <a:r>
              <a:rPr lang="en-IN" dirty="0"/>
              <a:t>        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lea </a:t>
            </a:r>
            <a:r>
              <a:rPr lang="en-IN" dirty="0" err="1"/>
              <a:t>si,e</a:t>
            </a:r>
            <a:endParaRPr lang="en-IN" dirty="0"/>
          </a:p>
          <a:p>
            <a:r>
              <a:rPr lang="en-IN" dirty="0"/>
              <a:t>        mov dh, 05h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5AB417-2E61-497C-B620-AE21645DE7CA}"/>
              </a:ext>
            </a:extLst>
          </p:cNvPr>
          <p:cNvSpPr/>
          <p:nvPr/>
        </p:nvSpPr>
        <p:spPr>
          <a:xfrm>
            <a:off x="6485838" y="4374451"/>
            <a:ext cx="209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mov dl,' '</a:t>
            </a:r>
          </a:p>
          <a:p>
            <a:r>
              <a:rPr lang="en-IN" dirty="0"/>
              <a:t>    mov ah,02h    </a:t>
            </a:r>
          </a:p>
          <a:p>
            <a:r>
              <a:rPr lang="en-IN" dirty="0"/>
              <a:t>    int 21h</a:t>
            </a:r>
          </a:p>
          <a:p>
            <a:r>
              <a:rPr lang="en-IN" dirty="0"/>
              <a:t>    </a:t>
            </a:r>
            <a:r>
              <a:rPr lang="en-IN" dirty="0" err="1"/>
              <a:t>inc</a:t>
            </a:r>
            <a:r>
              <a:rPr lang="en-IN" dirty="0"/>
              <a:t> </a:t>
            </a:r>
            <a:r>
              <a:rPr lang="en-IN" dirty="0" err="1"/>
              <a:t>si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dec</a:t>
            </a:r>
            <a:r>
              <a:rPr lang="en-IN" dirty="0"/>
              <a:t> dh</a:t>
            </a:r>
          </a:p>
          <a:p>
            <a:r>
              <a:rPr lang="en-IN" dirty="0"/>
              <a:t>    </a:t>
            </a:r>
            <a:r>
              <a:rPr lang="en-IN" dirty="0" err="1"/>
              <a:t>jnz</a:t>
            </a:r>
            <a:r>
              <a:rPr lang="en-IN" dirty="0"/>
              <a:t> back</a:t>
            </a:r>
          </a:p>
          <a:p>
            <a:r>
              <a:rPr lang="en-IN" dirty="0"/>
              <a:t>    mov ah,4ch</a:t>
            </a:r>
          </a:p>
          <a:p>
            <a:r>
              <a:rPr lang="en-IN" dirty="0"/>
              <a:t>    int 21h</a:t>
            </a:r>
          </a:p>
          <a:p>
            <a:r>
              <a:rPr lang="en-IN" dirty="0"/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B1EC2B-7AC5-4738-A053-2BEA7E63C74A}"/>
              </a:ext>
            </a:extLst>
          </p:cNvPr>
          <p:cNvSpPr/>
          <p:nvPr/>
        </p:nvSpPr>
        <p:spPr>
          <a:xfrm>
            <a:off x="120085" y="5739"/>
            <a:ext cx="2273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.model small</a:t>
            </a:r>
          </a:p>
          <a:p>
            <a:r>
              <a:rPr lang="en-IN" dirty="0"/>
              <a:t>.data</a:t>
            </a:r>
          </a:p>
          <a:p>
            <a:r>
              <a:rPr lang="en-IN" dirty="0"/>
              <a:t>a </a:t>
            </a:r>
            <a:r>
              <a:rPr lang="en-IN" dirty="0" err="1"/>
              <a:t>db</a:t>
            </a:r>
            <a:r>
              <a:rPr lang="en-IN" dirty="0"/>
              <a:t> 04,02,03,05,06h</a:t>
            </a:r>
          </a:p>
          <a:p>
            <a:r>
              <a:rPr lang="en-IN" dirty="0"/>
              <a:t>e </a:t>
            </a:r>
            <a:r>
              <a:rPr lang="en-IN" dirty="0" err="1"/>
              <a:t>db</a:t>
            </a:r>
            <a:r>
              <a:rPr lang="en-IN" dirty="0"/>
              <a:t> 05 dup(?)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226778" y="570760"/>
            <a:ext cx="1979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with elements</a:t>
            </a:r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7BFEE6-EAB8-4399-96AC-ED5EE2D95D0F}"/>
              </a:ext>
            </a:extLst>
          </p:cNvPr>
          <p:cNvSpPr/>
          <p:nvPr/>
        </p:nvSpPr>
        <p:spPr>
          <a:xfrm>
            <a:off x="1649023" y="867514"/>
            <a:ext cx="3078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array to store 5 elements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351A250-E9E2-4D01-B4A8-82BAC83F163D}"/>
              </a:ext>
            </a:extLst>
          </p:cNvPr>
          <p:cNvSpPr/>
          <p:nvPr/>
        </p:nvSpPr>
        <p:spPr>
          <a:xfrm>
            <a:off x="70289" y="1206068"/>
            <a:ext cx="1871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.code</a:t>
            </a:r>
          </a:p>
          <a:p>
            <a:r>
              <a:rPr lang="en-IN" dirty="0"/>
              <a:t>    mov </a:t>
            </a:r>
            <a:r>
              <a:rPr lang="en-IN" dirty="0" err="1"/>
              <a:t>ax</a:t>
            </a:r>
            <a:r>
              <a:rPr lang="en-IN" dirty="0"/>
              <a:t>,@data</a:t>
            </a:r>
          </a:p>
          <a:p>
            <a:r>
              <a:rPr lang="en-IN" dirty="0"/>
              <a:t>    mov </a:t>
            </a:r>
            <a:r>
              <a:rPr lang="en-IN" dirty="0" err="1"/>
              <a:t>ds,ax</a:t>
            </a:r>
            <a:endParaRPr lang="en-IN" dirty="0"/>
          </a:p>
          <a:p>
            <a:r>
              <a:rPr lang="en-IN" dirty="0"/>
              <a:t>    lea </a:t>
            </a:r>
            <a:r>
              <a:rPr lang="en-IN" dirty="0" err="1"/>
              <a:t>si,a</a:t>
            </a:r>
            <a:endParaRPr lang="en-IN" dirty="0"/>
          </a:p>
          <a:p>
            <a:r>
              <a:rPr lang="en-IN" dirty="0"/>
              <a:t>    mov </a:t>
            </a:r>
            <a:r>
              <a:rPr lang="en-IN" dirty="0" err="1"/>
              <a:t>es,ax</a:t>
            </a:r>
            <a:endParaRPr lang="en-IN" dirty="0"/>
          </a:p>
          <a:p>
            <a:r>
              <a:rPr lang="en-IN" dirty="0"/>
              <a:t>    lea </a:t>
            </a:r>
            <a:r>
              <a:rPr lang="en-IN" dirty="0" err="1"/>
              <a:t>di,e</a:t>
            </a:r>
            <a:endParaRPr lang="en-IN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9269BADB-2C32-47B7-A527-B222129CED2C}"/>
              </a:ext>
            </a:extLst>
          </p:cNvPr>
          <p:cNvSpPr/>
          <p:nvPr/>
        </p:nvSpPr>
        <p:spPr>
          <a:xfrm>
            <a:off x="1849612" y="1647218"/>
            <a:ext cx="301752" cy="5614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82355F7-7CD4-48DC-9469-568027B6FF15}"/>
              </a:ext>
            </a:extLst>
          </p:cNvPr>
          <p:cNvSpPr/>
          <p:nvPr/>
        </p:nvSpPr>
        <p:spPr>
          <a:xfrm>
            <a:off x="2255888" y="1474335"/>
            <a:ext cx="266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data segment as a source and assign SI for array a.</a:t>
            </a:r>
            <a:endParaRPr lang="en-IN" sz="1600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8122A52E-263D-4395-8C73-A806241A0C03}"/>
              </a:ext>
            </a:extLst>
          </p:cNvPr>
          <p:cNvSpPr/>
          <p:nvPr/>
        </p:nvSpPr>
        <p:spPr>
          <a:xfrm>
            <a:off x="1498147" y="2394244"/>
            <a:ext cx="301752" cy="5614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75F98FB-00EB-406C-B35F-D1473339971A}"/>
              </a:ext>
            </a:extLst>
          </p:cNvPr>
          <p:cNvSpPr/>
          <p:nvPr/>
        </p:nvSpPr>
        <p:spPr>
          <a:xfrm>
            <a:off x="1966193" y="2325935"/>
            <a:ext cx="266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data segment as a destination and assign DI for array e.</a:t>
            </a:r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CC0BF7B-0D5E-490D-B44F-C57CFD745AA4}"/>
              </a:ext>
            </a:extLst>
          </p:cNvPr>
          <p:cNvSpPr/>
          <p:nvPr/>
        </p:nvSpPr>
        <p:spPr>
          <a:xfrm>
            <a:off x="1543702" y="3263111"/>
            <a:ext cx="3183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value to transfer elements from array a to array e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E546AA8-8D2C-4B95-A5F9-BDE985701354}"/>
              </a:ext>
            </a:extLst>
          </p:cNvPr>
          <p:cNvSpPr/>
          <p:nvPr/>
        </p:nvSpPr>
        <p:spPr>
          <a:xfrm>
            <a:off x="1264550" y="4291355"/>
            <a:ext cx="4479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Movsb</a:t>
            </a:r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to transfer 8bit data of AL reg from source to destination. Repeat this until CH =00 h</a:t>
            </a:r>
            <a:endParaRPr lang="en-IN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B394DBD-001F-4804-88FF-A4F195D78F53}"/>
              </a:ext>
            </a:extLst>
          </p:cNvPr>
          <p:cNvSpPr/>
          <p:nvPr/>
        </p:nvSpPr>
        <p:spPr>
          <a:xfrm>
            <a:off x="1315791" y="5153664"/>
            <a:ext cx="363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first element of array e to print</a:t>
            </a:r>
            <a:endParaRPr lang="en-IN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2A9610B-099F-4BD2-ACE3-18115E3F8A24}"/>
              </a:ext>
            </a:extLst>
          </p:cNvPr>
          <p:cNvSpPr/>
          <p:nvPr/>
        </p:nvSpPr>
        <p:spPr>
          <a:xfrm>
            <a:off x="1701336" y="5497836"/>
            <a:ext cx="3183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value to print elements </a:t>
            </a:r>
            <a:endParaRPr lang="en-IN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0E4A2D5-FCCB-404F-8AFB-09524706CC03}"/>
              </a:ext>
            </a:extLst>
          </p:cNvPr>
          <p:cNvSpPr/>
          <p:nvPr/>
        </p:nvSpPr>
        <p:spPr>
          <a:xfrm>
            <a:off x="6146236" y="-46291"/>
            <a:ext cx="2102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back: mov al,[</a:t>
            </a:r>
            <a:r>
              <a:rPr lang="en-IN" dirty="0" err="1"/>
              <a:t>si</a:t>
            </a:r>
            <a:r>
              <a:rPr lang="en-IN" dirty="0"/>
              <a:t>]</a:t>
            </a:r>
          </a:p>
          <a:p>
            <a:r>
              <a:rPr lang="en-IN" dirty="0"/>
              <a:t>           </a:t>
            </a:r>
          </a:p>
          <a:p>
            <a:r>
              <a:rPr lang="en-IN" dirty="0"/>
              <a:t>            mov ch,02h</a:t>
            </a:r>
          </a:p>
          <a:p>
            <a:r>
              <a:rPr lang="en-IN" dirty="0"/>
              <a:t>            mov cl,04h</a:t>
            </a:r>
          </a:p>
          <a:p>
            <a:r>
              <a:rPr lang="en-IN" dirty="0"/>
              <a:t>            mov bh, al</a:t>
            </a:r>
          </a:p>
          <a:p>
            <a:r>
              <a:rPr lang="en-IN" dirty="0"/>
              <a:t> i2:       </a:t>
            </a:r>
            <a:r>
              <a:rPr lang="en-IN" dirty="0" err="1"/>
              <a:t>rol</a:t>
            </a:r>
            <a:r>
              <a:rPr lang="en-IN" dirty="0"/>
              <a:t> </a:t>
            </a:r>
            <a:r>
              <a:rPr lang="en-IN" dirty="0" err="1"/>
              <a:t>bh,cl</a:t>
            </a:r>
            <a:endParaRPr lang="en-IN" dirty="0"/>
          </a:p>
          <a:p>
            <a:r>
              <a:rPr lang="en-IN" dirty="0"/>
              <a:t>            mov </a:t>
            </a:r>
            <a:r>
              <a:rPr lang="en-IN" dirty="0" err="1"/>
              <a:t>dl,bh</a:t>
            </a:r>
            <a:endParaRPr lang="en-IN" dirty="0"/>
          </a:p>
          <a:p>
            <a:r>
              <a:rPr lang="en-IN" dirty="0"/>
              <a:t>            and dl,0fh</a:t>
            </a:r>
          </a:p>
          <a:p>
            <a:r>
              <a:rPr lang="en-IN" dirty="0"/>
              <a:t>            </a:t>
            </a:r>
            <a:r>
              <a:rPr lang="en-IN" dirty="0" err="1"/>
              <a:t>cmp</a:t>
            </a:r>
            <a:r>
              <a:rPr lang="en-IN" dirty="0"/>
              <a:t> dl,09h</a:t>
            </a:r>
          </a:p>
          <a:p>
            <a:r>
              <a:rPr lang="en-IN" dirty="0"/>
              <a:t>            </a:t>
            </a:r>
            <a:r>
              <a:rPr lang="en-IN" dirty="0" err="1"/>
              <a:t>jbe</a:t>
            </a:r>
            <a:r>
              <a:rPr lang="en-IN" dirty="0"/>
              <a:t> i4</a:t>
            </a:r>
          </a:p>
          <a:p>
            <a:r>
              <a:rPr lang="en-IN" dirty="0"/>
              <a:t>           add dl,07h</a:t>
            </a:r>
          </a:p>
          <a:p>
            <a:r>
              <a:rPr lang="en-IN" dirty="0"/>
              <a:t>i4:       add dl,30h</a:t>
            </a:r>
          </a:p>
          <a:p>
            <a:r>
              <a:rPr lang="en-IN" dirty="0"/>
              <a:t>           mov ah,02h</a:t>
            </a:r>
          </a:p>
          <a:p>
            <a:r>
              <a:rPr lang="en-IN" dirty="0"/>
              <a:t>           int 21h</a:t>
            </a:r>
          </a:p>
          <a:p>
            <a:r>
              <a:rPr lang="en-IN" dirty="0"/>
              <a:t>           </a:t>
            </a:r>
            <a:r>
              <a:rPr lang="en-IN" dirty="0" err="1"/>
              <a:t>dec</a:t>
            </a:r>
            <a:r>
              <a:rPr lang="en-IN" dirty="0"/>
              <a:t> </a:t>
            </a:r>
            <a:r>
              <a:rPr lang="en-IN" dirty="0" err="1"/>
              <a:t>ch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 err="1"/>
              <a:t>jnz</a:t>
            </a:r>
            <a:r>
              <a:rPr lang="en-IN" dirty="0"/>
              <a:t> i2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111BB8D-66B6-4B74-B66A-04684F3AD21F}"/>
              </a:ext>
            </a:extLst>
          </p:cNvPr>
          <p:cNvSpPr/>
          <p:nvPr/>
        </p:nvSpPr>
        <p:spPr>
          <a:xfrm>
            <a:off x="8477955" y="2358200"/>
            <a:ext cx="303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print first number from array</a:t>
            </a:r>
            <a:endParaRPr lang="en-IN" sz="1600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xmlns="" id="{96D44F7C-2163-4113-96A3-8500A673B5FF}"/>
              </a:ext>
            </a:extLst>
          </p:cNvPr>
          <p:cNvSpPr/>
          <p:nvPr/>
        </p:nvSpPr>
        <p:spPr>
          <a:xfrm>
            <a:off x="7890707" y="4478024"/>
            <a:ext cx="301752" cy="72491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C2FD1E4-CAC4-4703-A72B-7002B524B4E9}"/>
              </a:ext>
            </a:extLst>
          </p:cNvPr>
          <p:cNvSpPr/>
          <p:nvPr/>
        </p:nvSpPr>
        <p:spPr>
          <a:xfrm>
            <a:off x="8310759" y="4627966"/>
            <a:ext cx="3540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assign space between two digits</a:t>
            </a:r>
            <a:endParaRPr lang="en-IN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1628BC0-BC41-42E2-8758-EC05BCCCBFF6}"/>
              </a:ext>
            </a:extLst>
          </p:cNvPr>
          <p:cNvSpPr/>
          <p:nvPr/>
        </p:nvSpPr>
        <p:spPr>
          <a:xfrm>
            <a:off x="972393" y="3812049"/>
            <a:ext cx="3572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DF for auto increment of SI &amp; DI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10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66" y="101672"/>
            <a:ext cx="5044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String Instructions</a:t>
            </a:r>
            <a:endParaRPr lang="en-I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0295" y="886836"/>
            <a:ext cx="1886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MOVS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9348" y="1485709"/>
            <a:ext cx="1886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LODS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0295" y="2557807"/>
            <a:ext cx="2778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CMPS</a:t>
            </a: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9348" y="2049976"/>
            <a:ext cx="1886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SCANS</a:t>
            </a:r>
            <a:endParaRPr lang="en-I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9348" y="3081027"/>
            <a:ext cx="2480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STOS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3627290" y="948391"/>
            <a:ext cx="6381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Points for string instructions: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731233" y="1419034"/>
            <a:ext cx="9364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SI  -  Index offset for source string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DI -  Index offset for destination string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CX -  Default counter register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AL/AX – Register which required to stored  data for string instructions.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CLD -  clear direction flag (DF = 0)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SLD – Set direction flag. (DF= 1)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7551967" y="3081027"/>
            <a:ext cx="3964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 = 0 :  Auto increment SI,DI pointers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 =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Auto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decrement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SI,DI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9923" y="4314771"/>
            <a:ext cx="492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used with string instructions: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634764" y="4937332"/>
            <a:ext cx="469333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 – Repeat </a:t>
            </a:r>
          </a:p>
          <a:p>
            <a:pPr marL="342900" indent="-342900">
              <a:buAutoNum type="arabicPeriod"/>
            </a:pP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 – Repeat if equal</a:t>
            </a:r>
          </a:p>
          <a:p>
            <a:pPr marL="342900" indent="-342900">
              <a:buAutoNum type="arabicPeriod"/>
            </a:pP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REPNE – Repeat if not equal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5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05439" y="180666"/>
            <a:ext cx="395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MOVS B/W/D :</a:t>
            </a:r>
            <a:endParaRPr lang="en-IN" sz="28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668038" y="149888"/>
            <a:ext cx="9382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instruction is used to transfer the contents of source to destination.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:   ES: [DI]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DS: [SI]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Types :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1. MOVSB : Moves 8 bit content of source to destination    :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+1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-1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=1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 MOVSW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Moves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16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source to destination :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+2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+ 2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- 2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- 2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=1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 MOVSD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Moves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source to destination :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+4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+ 4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-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- 4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05439" y="180666"/>
            <a:ext cx="395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LODS B/W/D :</a:t>
            </a:r>
            <a:endParaRPr lang="en-IN" sz="28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668038" y="149888"/>
            <a:ext cx="93821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instruction is used to load string byte into AL and string word into AX register. This instruction copies a byte or word from a string location pointed by SI into the AL/AX register.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:   AL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DS: [SI]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Types :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1. LODSB : Load 8 bit content of AL from source    :      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+1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SI = SI -1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 LODSW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Load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16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from source 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+2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- 2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=1</a:t>
            </a: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 LODSD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Load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from source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+4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-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01480" y="2338561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DS: [SI]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1479" y="3206953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DS: [SI]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2626" y="4032214"/>
            <a:ext cx="2525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DS: [SI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]    (80386)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0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05439" y="180666"/>
            <a:ext cx="395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STOS B/W/D :</a:t>
            </a:r>
            <a:endParaRPr lang="en-IN" sz="28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668038" y="149888"/>
            <a:ext cx="93821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instruction is used to load string byte from AL and string word from AX register. This instruction copies a byte or word from a AL/AX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string location pointed by DI in extra segment.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:   AL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S: [DI]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Types :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1. STOSB : Store 8 bit content of AL into  destination     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 DI = DI - 1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 STOSW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Store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16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into  destination 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+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=1</a:t>
            </a: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 STOSD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Store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into  destination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+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-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628050" y="2504378"/>
            <a:ext cx="1500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ES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[DI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8050" y="3262057"/>
            <a:ext cx="152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 ES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[DI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2626" y="4216880"/>
            <a:ext cx="261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DS: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[DI]    (80386)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74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05439" y="180666"/>
            <a:ext cx="395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SCAS B/W/D :</a:t>
            </a:r>
            <a:endParaRPr lang="en-IN" sz="28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668038" y="149888"/>
            <a:ext cx="93821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instruction is used to compare a byte/word into AL/AX with a byte pointed by DI in ES.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:   Compare  AL/AX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with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S: [DI]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Types :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1. SCASB : Compare 8 bit content of AL with destination    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 DI = DI - 1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 SCASW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Compare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16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with destination 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+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=1</a:t>
            </a: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 SCASD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Compare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EAX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with destination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+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				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DI -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4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B1EC2B-7AC5-4738-A053-2BEA7E63C74A}"/>
              </a:ext>
            </a:extLst>
          </p:cNvPr>
          <p:cNvSpPr/>
          <p:nvPr/>
        </p:nvSpPr>
        <p:spPr>
          <a:xfrm>
            <a:off x="739686" y="1385965"/>
            <a:ext cx="2273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.model small</a:t>
            </a:r>
          </a:p>
          <a:p>
            <a:r>
              <a:rPr lang="en-IN" dirty="0"/>
              <a:t>.data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smtClean="0"/>
              <a:t>80 </a:t>
            </a:r>
            <a:r>
              <a:rPr lang="en-IN" dirty="0"/>
              <a:t>dup(?)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51A250-E9E2-4D01-B4A8-82BAC83F163D}"/>
              </a:ext>
            </a:extLst>
          </p:cNvPr>
          <p:cNvSpPr/>
          <p:nvPr/>
        </p:nvSpPr>
        <p:spPr>
          <a:xfrm>
            <a:off x="739686" y="2431018"/>
            <a:ext cx="1871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.code</a:t>
            </a:r>
          </a:p>
          <a:p>
            <a:r>
              <a:rPr lang="en-IN" dirty="0" smtClean="0"/>
              <a:t>  </a:t>
            </a:r>
          </a:p>
          <a:p>
            <a:r>
              <a:rPr lang="en-IN" dirty="0"/>
              <a:t> </a:t>
            </a:r>
            <a:r>
              <a:rPr lang="en-IN" dirty="0" smtClean="0"/>
              <a:t>   lea </a:t>
            </a:r>
            <a:r>
              <a:rPr lang="en-IN" dirty="0" err="1" smtClean="0"/>
              <a:t>di,arr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al, </a:t>
            </a:r>
            <a:r>
              <a:rPr lang="en-US" dirty="0" err="1" smtClean="0"/>
              <a:t>O</a:t>
            </a:r>
            <a:r>
              <a:rPr lang="en-US" dirty="0" err="1"/>
              <a:t>D</a:t>
            </a:r>
            <a:r>
              <a:rPr lang="en-US" dirty="0" err="1" smtClean="0"/>
              <a:t>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mov</a:t>
            </a:r>
            <a:r>
              <a:rPr lang="en-US" dirty="0" smtClean="0"/>
              <a:t> CX, 80</a:t>
            </a:r>
          </a:p>
          <a:p>
            <a:r>
              <a:rPr lang="en-US" dirty="0"/>
              <a:t> </a:t>
            </a:r>
            <a:r>
              <a:rPr lang="en-US" dirty="0" smtClean="0"/>
              <a:t>  CLD</a:t>
            </a:r>
          </a:p>
          <a:p>
            <a:r>
              <a:rPr lang="en-IN" dirty="0" err="1" smtClean="0"/>
              <a:t>Repne</a:t>
            </a:r>
            <a:r>
              <a:rPr lang="en-IN" dirty="0" smtClean="0"/>
              <a:t> </a:t>
            </a:r>
            <a:r>
              <a:rPr lang="en-IN" dirty="0" err="1"/>
              <a:t>scasb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44414" y="158961"/>
            <a:ext cx="800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find the displacement at which the data 0DH is present from an array of data stored from location ‘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 the no. of bytes of data in the array is 80.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2774" y="1201299"/>
            <a:ext cx="35591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this there are two ways to exit :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match is found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match not found and CX=0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33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105439" y="180666"/>
            <a:ext cx="395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CMPS B/W/D :</a:t>
            </a:r>
            <a:endParaRPr lang="en-IN" sz="28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3D1599-9F95-4605-B091-1D78110AACD5}"/>
              </a:ext>
            </a:extLst>
          </p:cNvPr>
          <p:cNvSpPr/>
          <p:nvPr/>
        </p:nvSpPr>
        <p:spPr>
          <a:xfrm>
            <a:off x="2510288" y="149888"/>
            <a:ext cx="95398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instruction is used to compare a byte/word into source string of DS pointed by SI  with a byte/word pointed by DI in ES.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:   Compare  DS:[SI]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with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S: [DI]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Types :</a:t>
            </a: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1. CMPSB : Compare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8 bit content of source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with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destination    :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+1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-1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 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 CMPSW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Compare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16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source with destination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+1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     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SI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 SI -1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 </a:t>
            </a: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 CMPSD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Compare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bit content of source with destination :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 = SI +1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+ 1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=0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                                                                                              SI = SI -1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and 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DI = DI - 1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if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DF =1 </a:t>
            </a:r>
          </a:p>
          <a:p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2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93918"/>
              </p:ext>
            </p:extLst>
          </p:nvPr>
        </p:nvGraphicFramePr>
        <p:xfrm>
          <a:off x="1781835" y="331478"/>
          <a:ext cx="8128000" cy="2595880"/>
        </p:xfrm>
        <a:graphic>
          <a:graphicData uri="http://schemas.openxmlformats.org/drawingml/2006/table">
            <a:tbl>
              <a:tblPr firstRow="1" bandRow="1"/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DS:[SI]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ES:[DI]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41---12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B1EC2B-7AC5-4738-A053-2BEA7E63C74A}"/>
              </a:ext>
            </a:extLst>
          </p:cNvPr>
          <p:cNvSpPr/>
          <p:nvPr/>
        </p:nvSpPr>
        <p:spPr>
          <a:xfrm>
            <a:off x="0" y="1239316"/>
            <a:ext cx="2273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.model small</a:t>
            </a:r>
          </a:p>
          <a:p>
            <a:r>
              <a:rPr lang="en-IN" dirty="0"/>
              <a:t>.data</a:t>
            </a:r>
          </a:p>
          <a:p>
            <a:r>
              <a:rPr lang="en-IN" dirty="0" err="1" smtClean="0"/>
              <a:t>Src</a:t>
            </a:r>
            <a:r>
              <a:rPr lang="en-IN" dirty="0" smtClean="0"/>
              <a:t>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smtClean="0"/>
              <a:t>06 dup(?)</a:t>
            </a:r>
          </a:p>
          <a:p>
            <a:r>
              <a:rPr lang="en-IN" dirty="0" smtClean="0"/>
              <a:t>Des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smtClean="0"/>
              <a:t>06 </a:t>
            </a:r>
            <a:r>
              <a:rPr lang="en-IN" dirty="0"/>
              <a:t>dup</a:t>
            </a:r>
            <a:r>
              <a:rPr lang="en-IN" dirty="0" smtClean="0"/>
              <a:t>(?)</a:t>
            </a:r>
          </a:p>
          <a:p>
            <a:r>
              <a:rPr lang="en-IN" dirty="0"/>
              <a:t>.code</a:t>
            </a:r>
          </a:p>
          <a:p>
            <a:r>
              <a:rPr lang="en-IN" dirty="0"/>
              <a:t> </a:t>
            </a:r>
            <a:r>
              <a:rPr lang="en-IN" dirty="0" smtClean="0"/>
              <a:t>    lea </a:t>
            </a:r>
            <a:r>
              <a:rPr lang="en-IN" dirty="0" err="1" smtClean="0"/>
              <a:t>Si,Src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IN" dirty="0"/>
              <a:t>lea </a:t>
            </a:r>
            <a:r>
              <a:rPr lang="en-IN" dirty="0" err="1" smtClean="0"/>
              <a:t>Di,Des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/>
              <a:t>mov</a:t>
            </a:r>
            <a:r>
              <a:rPr lang="en-US" dirty="0"/>
              <a:t> CX, </a:t>
            </a:r>
            <a:r>
              <a:rPr lang="en-US" dirty="0" smtClean="0"/>
              <a:t>06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CLD</a:t>
            </a:r>
            <a:endParaRPr lang="en-US" dirty="0"/>
          </a:p>
          <a:p>
            <a:r>
              <a:rPr lang="en-IN" dirty="0" smtClean="0"/>
              <a:t>     </a:t>
            </a:r>
            <a:r>
              <a:rPr lang="en-IN" dirty="0" err="1" smtClean="0"/>
              <a:t>Repe</a:t>
            </a:r>
            <a:r>
              <a:rPr lang="en-IN" dirty="0" smtClean="0"/>
              <a:t> </a:t>
            </a:r>
            <a:r>
              <a:rPr lang="en-IN" dirty="0" err="1" smtClean="0"/>
              <a:t>cmpsb</a:t>
            </a:r>
            <a:endParaRPr lang="en-IN" dirty="0" smtClean="0"/>
          </a:p>
          <a:p>
            <a:r>
              <a:rPr lang="en-US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6A503AC-804C-4EFA-8211-1D1CEBFE71D6}"/>
</file>

<file path=customXml/itemProps2.xml><?xml version="1.0" encoding="utf-8"?>
<ds:datastoreItem xmlns:ds="http://schemas.openxmlformats.org/officeDocument/2006/customXml" ds:itemID="{61B20EFE-2C94-4ADE-B581-A65B32E85B94}"/>
</file>

<file path=customXml/itemProps3.xml><?xml version="1.0" encoding="utf-8"?>
<ds:datastoreItem xmlns:ds="http://schemas.openxmlformats.org/officeDocument/2006/customXml" ds:itemID="{50B32C19-E7BE-4333-B399-D7EA7E48B8CC}"/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1613</Words>
  <Application>Microsoft Office PowerPoint</Application>
  <PresentationFormat>Custom</PresentationFormat>
  <Paragraphs>333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find even and odd numbers</dc:title>
  <dc:creator>dell</dc:creator>
  <cp:lastModifiedBy>dell</cp:lastModifiedBy>
  <cp:revision>42</cp:revision>
  <dcterms:created xsi:type="dcterms:W3CDTF">2020-04-29T18:37:53Z</dcterms:created>
  <dcterms:modified xsi:type="dcterms:W3CDTF">2022-04-08T17:59:03Z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