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1" r:id="rId4"/>
    <p:sldId id="262" r:id="rId5"/>
    <p:sldId id="263" r:id="rId6"/>
    <p:sldId id="260" r:id="rId7"/>
    <p:sldId id="259" r:id="rId8"/>
    <p:sldId id="25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5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3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0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39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8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4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9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E412F-4986-49C5-910C-8988590A75EE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6C1F5-DDD2-49A5-AD54-0266583984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49628"/>
            <a:ext cx="11903825" cy="657536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synchronization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 facilitates parallel program execution and read/write sharing of data and thus may cause the processors to concurrently access location in the shared memory. Therefore, a correct and reliable mechanism is needed to serialize this access.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mechanism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Multiprocessing Operating system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101" y="2389591"/>
            <a:ext cx="4940127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 Multiprocessor Synchronization | Multiprocessor Operating Systems |  Infor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721" y="3027767"/>
            <a:ext cx="4762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3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6" y="108066"/>
            <a:ext cx="11953701" cy="665018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flynn classification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Flynn's Classification refers to a classification of parallel computer architectures. Parallel computers can be classified by the concurrency in processing sequences (streams), data, or instructions from the perspective of an assembly language programmer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instructions read from memory constitutes an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performed on the data in the processor constitute a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Flynn's classification divides computers into four major groups that are: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Flynn's Classification of Compu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95" y="3018213"/>
            <a:ext cx="488632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9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633" y="315883"/>
            <a:ext cx="11362112" cy="6542117"/>
          </a:xfrm>
        </p:spPr>
        <p:txBody>
          <a:bodyPr/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SISD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'Single Instruction and Single Data Stream'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represents the organization of a single computer containing a control unit, a processor unit, and a memory unit.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executed sequentially, and the system may or may not have internal parallel processing capabilities.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conventional computers have SISD architecture like the traditional Von-Neumann computers.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processing, in this case, may be achieved by means of multiple functional units or by pipeline processing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decoded by the Control Unit and then the Control Unit sends the instructions to the processing units for execution.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Stream flows between the processors and memory bi-directionally.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generation computers, minicomputers, and workstations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26" name="Picture 2" descr="S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368" y="3228109"/>
            <a:ext cx="399097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9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9" y="199505"/>
            <a:ext cx="11654443" cy="6575368"/>
          </a:xfrm>
        </p:spPr>
        <p:txBody>
          <a:bodyPr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'Single Instruction and Multiple Data Stream'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represents an organization that includes many processing units under the supervision of a common control unit.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processors receive the same instruction from the control unit but operate on different items of data.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shared memory unit must contain multiple modules so that it can communicate with all the processors simultaneously.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is mainly dedicated to array processing machines. However, vector processors can also be seen as a part of this group.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IM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756" y="440575"/>
            <a:ext cx="7265323" cy="544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42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05" y="166255"/>
            <a:ext cx="11928762" cy="6583680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'Multiple Instruction and Single Data stream'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 structure is only of theoretical interest since no practical system has been constructed using this organization.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MISD, multiple processing units operate on one single-data stream. Each processing unit operates on the data independently via separate instruction stream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 M = Memory Modules, CU = Control Unit, P = Processor Units 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MI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10" y="3030624"/>
            <a:ext cx="57340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942" y="149628"/>
            <a:ext cx="11953702" cy="6575367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MIMD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stands for 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'Multiple Instruction and Multiple Data Stream'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organization, all processors in a parallel computer can execute different instructions and operate on various data at the same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MIMD, each processor has a separate program and an instruction stream is generated from each program.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 M = Memory Module, PE = Processing Element, and CU = Control Unit  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M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84" y="2972435"/>
            <a:ext cx="56292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83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9629" y="116378"/>
            <a:ext cx="12042371" cy="6658495"/>
          </a:xfrm>
        </p:spPr>
        <p:txBody>
          <a:bodyPr>
            <a:normAutofit/>
          </a:bodyPr>
          <a:lstStyle/>
          <a:p>
            <a:pPr algn="ctr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is a type of computation in which many calculations or processes are carried out simultaneously.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can often be divided into smaller ones, which can then be solved at the same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also helps in faster application processing and task resolution by increasing the available computation power of systems.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principles are used by most supercomputers employ to operate.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scenarios that need massive processing power or computation, generally, parallel processing is commonly used there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reasons to use parallel computing, such as save time and money, provide concurrency, solve larger problems, etc. Furthermore, parallel computing reduces complexity.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What is Parallel Computing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8" y="4123113"/>
            <a:ext cx="3729182" cy="246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4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69" y="116376"/>
            <a:ext cx="11888586" cy="6558744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dvantages of parallel computing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computing saves time, allowing the execution of applications in a shorter wall-clock time.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Larger Problems in a short point of time.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serial computing, parallel computing is much better suited for modeling, simulating and understanding complex, real-world phenomena.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Throwing more resources at a task will shorten its time to completion, with potential cost savings. Parallel computers can be built from cheap, commodity components.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problems are so large and/or complex that it is impractical or impossible to solve them on a single computer, especially given limited computer memory.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many things simultaneously by using multiple computing resources.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using computer resources on the Wide Area Network(WAN) or even on the internet.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help keep you organized. If you have Internet, then communication and social networking can be made easier.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massive data storage and quick data computations.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53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9DB8D9C4A7746B534B856B5AF800E" ma:contentTypeVersion="8" ma:contentTypeDescription="Create a new document." ma:contentTypeScope="" ma:versionID="f3e9510127eda11193cf96a722e3a5ef">
  <xsd:schema xmlns:xsd="http://www.w3.org/2001/XMLSchema" xmlns:xs="http://www.w3.org/2001/XMLSchema" xmlns:p="http://schemas.microsoft.com/office/2006/metadata/properties" xmlns:ns2="39493e8b-8bd2-4799-aac4-5ec517ca055f" xmlns:ns3="f92aa156-c57a-409f-85ce-1813cc42887b" targetNamespace="http://schemas.microsoft.com/office/2006/metadata/properties" ma:root="true" ma:fieldsID="4f6f626ff97d899bcce532ed3eafcfa6" ns2:_="" ns3:_="">
    <xsd:import namespace="39493e8b-8bd2-4799-aac4-5ec517ca055f"/>
    <xsd:import namespace="f92aa156-c57a-409f-85ce-1813cc4288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93e8b-8bd2-4799-aac4-5ec517ca05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aa156-c57a-409f-85ce-1813cc42887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e16aa37-19d6-45b9-927f-2072b40f9743}" ma:internalName="TaxCatchAll" ma:showField="CatchAllData" ma:web="f92aa156-c57a-409f-85ce-1813cc4288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9493e8b-8bd2-4799-aac4-5ec517ca055f">
      <Terms xmlns="http://schemas.microsoft.com/office/infopath/2007/PartnerControls"/>
    </lcf76f155ced4ddcb4097134ff3c332f>
    <TaxCatchAll xmlns="f92aa156-c57a-409f-85ce-1813cc42887b" xsi:nil="true"/>
  </documentManagement>
</p:properties>
</file>

<file path=customXml/itemProps1.xml><?xml version="1.0" encoding="utf-8"?>
<ds:datastoreItem xmlns:ds="http://schemas.openxmlformats.org/officeDocument/2006/customXml" ds:itemID="{D37E9E57-E961-4A03-A5BC-8AFAB0ED3357}"/>
</file>

<file path=customXml/itemProps2.xml><?xml version="1.0" encoding="utf-8"?>
<ds:datastoreItem xmlns:ds="http://schemas.openxmlformats.org/officeDocument/2006/customXml" ds:itemID="{D38BA85C-0E5B-45F7-8A34-E486123C83A2}"/>
</file>

<file path=customXml/itemProps3.xml><?xml version="1.0" encoding="utf-8"?>
<ds:datastoreItem xmlns:ds="http://schemas.openxmlformats.org/officeDocument/2006/customXml" ds:itemID="{79CA12B0-F653-44DE-A6F8-F8E48F50BF00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217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Pradnya Natekar</dc:creator>
  <cp:lastModifiedBy>Pradnya Natekar</cp:lastModifiedBy>
  <cp:revision>14</cp:revision>
  <dcterms:created xsi:type="dcterms:W3CDTF">2023-04-17T10:11:28Z</dcterms:created>
  <dcterms:modified xsi:type="dcterms:W3CDTF">2023-04-17T11:57:56Z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0x010100F0F9DB8D9C4A7746B534B856B5AF800E</vt:lpwstr>
  </property>
</Properties>
</file>