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63"/>
  </p:notesMasterIdLst>
  <p:handoutMasterIdLst>
    <p:handoutMasterId r:id="rId64"/>
  </p:handoutMasterIdLst>
  <p:sldIdLst>
    <p:sldId id="335" r:id="rId4"/>
    <p:sldId id="256" r:id="rId5"/>
    <p:sldId id="257" r:id="rId6"/>
    <p:sldId id="258" r:id="rId7"/>
    <p:sldId id="320" r:id="rId8"/>
    <p:sldId id="259" r:id="rId9"/>
    <p:sldId id="260" r:id="rId10"/>
    <p:sldId id="321" r:id="rId11"/>
    <p:sldId id="261" r:id="rId12"/>
    <p:sldId id="262" r:id="rId13"/>
    <p:sldId id="263" r:id="rId14"/>
    <p:sldId id="409" r:id="rId15"/>
    <p:sldId id="322" r:id="rId16"/>
    <p:sldId id="265" r:id="rId17"/>
    <p:sldId id="397" r:id="rId18"/>
    <p:sldId id="266" r:id="rId19"/>
    <p:sldId id="323" r:id="rId20"/>
    <p:sldId id="267" r:id="rId21"/>
    <p:sldId id="325" r:id="rId22"/>
    <p:sldId id="324" r:id="rId23"/>
    <p:sldId id="398" r:id="rId24"/>
    <p:sldId id="268" r:id="rId25"/>
    <p:sldId id="269" r:id="rId26"/>
    <p:sldId id="270" r:id="rId27"/>
    <p:sldId id="271" r:id="rId28"/>
    <p:sldId id="273" r:id="rId29"/>
    <p:sldId id="328" r:id="rId30"/>
    <p:sldId id="274" r:id="rId31"/>
    <p:sldId id="275" r:id="rId32"/>
    <p:sldId id="327" r:id="rId33"/>
    <p:sldId id="329" r:id="rId34"/>
    <p:sldId id="330" r:id="rId35"/>
    <p:sldId id="331" r:id="rId36"/>
    <p:sldId id="332" r:id="rId37"/>
    <p:sldId id="276" r:id="rId38"/>
    <p:sldId id="277" r:id="rId39"/>
    <p:sldId id="403" r:id="rId40"/>
    <p:sldId id="282" r:id="rId41"/>
    <p:sldId id="283" r:id="rId42"/>
    <p:sldId id="375" r:id="rId43"/>
    <p:sldId id="376" r:id="rId44"/>
    <p:sldId id="284" r:id="rId45"/>
    <p:sldId id="290" r:id="rId46"/>
    <p:sldId id="291" r:id="rId47"/>
    <p:sldId id="295" r:id="rId48"/>
    <p:sldId id="297" r:id="rId49"/>
    <p:sldId id="296" r:id="rId50"/>
    <p:sldId id="396" r:id="rId51"/>
    <p:sldId id="407" r:id="rId52"/>
    <p:sldId id="300" r:id="rId53"/>
    <p:sldId id="408" r:id="rId54"/>
    <p:sldId id="399" r:id="rId55"/>
    <p:sldId id="400" r:id="rId56"/>
    <p:sldId id="401" r:id="rId57"/>
    <p:sldId id="402" r:id="rId58"/>
    <p:sldId id="333" r:id="rId59"/>
    <p:sldId id="380" r:id="rId60"/>
    <p:sldId id="394" r:id="rId61"/>
    <p:sldId id="395" r:id="rId62"/>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CBB54-4552-4149-BB2C-BE6B7F9E52AF}" v="6" dt="2023-06-02T01:56:25.521"/>
    <p1510:client id="{3E80C775-6A82-431A-B07B-9ADB0CF7087D}" v="1" dt="2023-05-08T15:28:01.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11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CHAVAN- 57480210030" userId="S::vedant.chavan30@svkmmumbai.onmicrosoft.com::98d810c0-cf85-4642-acf9-3b1e2ea6307c" providerId="AD" clId="Web-{3E80C775-6A82-431A-B07B-9ADB0CF7087D}"/>
    <pc:docChg chg="modSld">
      <pc:chgData name="VEDANT CHAVAN- 57480210030" userId="S::vedant.chavan30@svkmmumbai.onmicrosoft.com::98d810c0-cf85-4642-acf9-3b1e2ea6307c" providerId="AD" clId="Web-{3E80C775-6A82-431A-B07B-9ADB0CF7087D}" dt="2023-05-08T15:28:01.305" v="0" actId="1076"/>
      <pc:docMkLst>
        <pc:docMk/>
      </pc:docMkLst>
      <pc:sldChg chg="modSp">
        <pc:chgData name="VEDANT CHAVAN- 57480210030" userId="S::vedant.chavan30@svkmmumbai.onmicrosoft.com::98d810c0-cf85-4642-acf9-3b1e2ea6307c" providerId="AD" clId="Web-{3E80C775-6A82-431A-B07B-9ADB0CF7087D}" dt="2023-05-08T15:28:01.305" v="0" actId="1076"/>
        <pc:sldMkLst>
          <pc:docMk/>
          <pc:sldMk cId="0" sldId="282"/>
        </pc:sldMkLst>
        <pc:spChg chg="mod">
          <ac:chgData name="VEDANT CHAVAN- 57480210030" userId="S::vedant.chavan30@svkmmumbai.onmicrosoft.com::98d810c0-cf85-4642-acf9-3b1e2ea6307c" providerId="AD" clId="Web-{3E80C775-6A82-431A-B07B-9ADB0CF7087D}" dt="2023-05-08T15:28:01.305" v="0" actId="1076"/>
          <ac:spMkLst>
            <pc:docMk/>
            <pc:sldMk cId="0" sldId="282"/>
            <ac:spMk id="77827" creationId="{B2CD35B3-2AC5-D4E3-9E85-81F6A58C4CAB}"/>
          </ac:spMkLst>
        </pc:spChg>
      </pc:sldChg>
    </pc:docChg>
  </pc:docChgLst>
  <pc:docChgLst>
    <pc:chgData name="VEDANT CHAVAN- 57480210030" userId="S::vedant.chavan30@svkmmumbai.onmicrosoft.com::98d810c0-cf85-4642-acf9-3b1e2ea6307c" providerId="AD" clId="Web-{16BCBB54-4552-4149-BB2C-BE6B7F9E52AF}"/>
    <pc:docChg chg="modSld">
      <pc:chgData name="VEDANT CHAVAN- 57480210030" userId="S::vedant.chavan30@svkmmumbai.onmicrosoft.com::98d810c0-cf85-4642-acf9-3b1e2ea6307c" providerId="AD" clId="Web-{16BCBB54-4552-4149-BB2C-BE6B7F9E52AF}" dt="2023-06-02T01:56:25.521" v="5" actId="20577"/>
      <pc:docMkLst>
        <pc:docMk/>
      </pc:docMkLst>
      <pc:sldChg chg="modSp">
        <pc:chgData name="VEDANT CHAVAN- 57480210030" userId="S::vedant.chavan30@svkmmumbai.onmicrosoft.com::98d810c0-cf85-4642-acf9-3b1e2ea6307c" providerId="AD" clId="Web-{16BCBB54-4552-4149-BB2C-BE6B7F9E52AF}" dt="2023-06-02T01:56:25.521" v="5" actId="20577"/>
        <pc:sldMkLst>
          <pc:docMk/>
          <pc:sldMk cId="0" sldId="266"/>
        </pc:sldMkLst>
        <pc:spChg chg="mod">
          <ac:chgData name="VEDANT CHAVAN- 57480210030" userId="S::vedant.chavan30@svkmmumbai.onmicrosoft.com::98d810c0-cf85-4642-acf9-3b1e2ea6307c" providerId="AD" clId="Web-{16BCBB54-4552-4149-BB2C-BE6B7F9E52AF}" dt="2023-06-02T01:56:25.521" v="5" actId="20577"/>
          <ac:spMkLst>
            <pc:docMk/>
            <pc:sldMk cId="0" sldId="266"/>
            <ac:spMk id="183298" creationId="{CEDBE429-0860-7967-8963-5388186B048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0FB8DDCC-CF0E-F13B-7D49-73A3232611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defRPr>
            </a:lvl1pPr>
          </a:lstStyle>
          <a:p>
            <a:pPr>
              <a:defRPr/>
            </a:pPr>
            <a:endParaRPr lang="en-US"/>
          </a:p>
        </p:txBody>
      </p:sp>
      <p:sp>
        <p:nvSpPr>
          <p:cNvPr id="267267" name="Rectangle 3">
            <a:extLst>
              <a:ext uri="{FF2B5EF4-FFF2-40B4-BE49-F238E27FC236}">
                <a16:creationId xmlns:a16="http://schemas.microsoft.com/office/drawing/2014/main" id="{AF341A88-74B0-F8D7-C196-001C0C81D7D6}"/>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defRPr>
            </a:lvl1pPr>
          </a:lstStyle>
          <a:p>
            <a:pPr>
              <a:defRPr/>
            </a:pPr>
            <a:endParaRPr lang="en-US"/>
          </a:p>
        </p:txBody>
      </p:sp>
      <p:sp>
        <p:nvSpPr>
          <p:cNvPr id="267268" name="Rectangle 4">
            <a:extLst>
              <a:ext uri="{FF2B5EF4-FFF2-40B4-BE49-F238E27FC236}">
                <a16:creationId xmlns:a16="http://schemas.microsoft.com/office/drawing/2014/main" id="{E56C1D17-2C69-B764-29E9-406052BCD05C}"/>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defRPr>
            </a:lvl1pPr>
          </a:lstStyle>
          <a:p>
            <a:pPr>
              <a:defRPr/>
            </a:pPr>
            <a:endParaRPr lang="en-US"/>
          </a:p>
        </p:txBody>
      </p:sp>
      <p:sp>
        <p:nvSpPr>
          <p:cNvPr id="267269" name="Rectangle 5">
            <a:extLst>
              <a:ext uri="{FF2B5EF4-FFF2-40B4-BE49-F238E27FC236}">
                <a16:creationId xmlns:a16="http://schemas.microsoft.com/office/drawing/2014/main" id="{BE8FBBCB-A4AD-1C2E-BEF5-5E20D6226730}"/>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6F707BE0-12DA-4857-8059-B6514A8EB8C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A7C7F85-449E-1ECA-924E-3E03BABB1C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defRPr>
            </a:lvl1pPr>
          </a:lstStyle>
          <a:p>
            <a:pPr>
              <a:defRPr/>
            </a:pPr>
            <a:endParaRPr lang="en-US"/>
          </a:p>
        </p:txBody>
      </p:sp>
      <p:sp>
        <p:nvSpPr>
          <p:cNvPr id="240643" name="Rectangle 3">
            <a:extLst>
              <a:ext uri="{FF2B5EF4-FFF2-40B4-BE49-F238E27FC236}">
                <a16:creationId xmlns:a16="http://schemas.microsoft.com/office/drawing/2014/main" id="{29253982-84DA-5D70-EEE1-4133951AD148}"/>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defRPr>
            </a:lvl1pPr>
          </a:lstStyle>
          <a:p>
            <a:pPr>
              <a:defRPr/>
            </a:pPr>
            <a:endParaRPr lang="en-US"/>
          </a:p>
        </p:txBody>
      </p:sp>
      <p:sp>
        <p:nvSpPr>
          <p:cNvPr id="3076" name="Rectangle 4">
            <a:extLst>
              <a:ext uri="{FF2B5EF4-FFF2-40B4-BE49-F238E27FC236}">
                <a16:creationId xmlns:a16="http://schemas.microsoft.com/office/drawing/2014/main" id="{2B93ABCD-793E-63EF-544B-E875EF1DD64D}"/>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5362B79C-08D3-3444-23F6-2169F68739D6}"/>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AF7AA160-3ED6-1925-6A30-E6EE3680F4FB}"/>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defRPr>
            </a:lvl1pPr>
          </a:lstStyle>
          <a:p>
            <a:pPr>
              <a:defRPr/>
            </a:pPr>
            <a:endParaRPr lang="en-US"/>
          </a:p>
        </p:txBody>
      </p:sp>
      <p:sp>
        <p:nvSpPr>
          <p:cNvPr id="240647" name="Rectangle 7">
            <a:extLst>
              <a:ext uri="{FF2B5EF4-FFF2-40B4-BE49-F238E27FC236}">
                <a16:creationId xmlns:a16="http://schemas.microsoft.com/office/drawing/2014/main" id="{5F8F78D3-5D85-6540-C994-5DD1C7230E22}"/>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fld id="{0F26907B-667F-4088-800D-FB6BA658526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112C54C-534E-B943-7E32-825C30FF43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9E426E0-1CC6-4952-8343-C7992F11FA01}" type="slidenum">
              <a:rPr lang="en-US" altLang="en-US" sz="1300"/>
              <a:pPr/>
              <a:t>1</a:t>
            </a:fld>
            <a:endParaRPr lang="en-US" altLang="en-US" sz="1300"/>
          </a:p>
        </p:txBody>
      </p:sp>
      <p:sp>
        <p:nvSpPr>
          <p:cNvPr id="6147" name="Rectangle 2">
            <a:extLst>
              <a:ext uri="{FF2B5EF4-FFF2-40B4-BE49-F238E27FC236}">
                <a16:creationId xmlns:a16="http://schemas.microsoft.com/office/drawing/2014/main" id="{9595AA3F-5554-CB20-2276-9C1FEC6C79AB}"/>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A9C62DEC-94AB-4725-89F9-EE957D076B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B282F50F-14F9-56D8-9BF6-A13E313930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60CEB79-B1C7-45F1-AE8C-2219AD743679}" type="slidenum">
              <a:rPr lang="en-US" altLang="en-US" sz="1300"/>
              <a:pPr/>
              <a:t>10</a:t>
            </a:fld>
            <a:endParaRPr lang="en-US" altLang="en-US" sz="1300"/>
          </a:p>
        </p:txBody>
      </p:sp>
      <p:sp>
        <p:nvSpPr>
          <p:cNvPr id="24579" name="Rectangle 2">
            <a:extLst>
              <a:ext uri="{FF2B5EF4-FFF2-40B4-BE49-F238E27FC236}">
                <a16:creationId xmlns:a16="http://schemas.microsoft.com/office/drawing/2014/main" id="{E9BB29D2-9BB7-7A79-7B55-DC127AAA6C77}"/>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1B536CCD-9B66-C99A-FEA1-694936A186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2ACD48C-DE0E-8EE5-A47C-BAD38634AB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23F90BF-EC2F-4AB3-A719-69AC2269D8DD}" type="slidenum">
              <a:rPr lang="en-US" altLang="en-US" sz="1300"/>
              <a:pPr/>
              <a:t>11</a:t>
            </a:fld>
            <a:endParaRPr lang="en-US" altLang="en-US" sz="1300"/>
          </a:p>
        </p:txBody>
      </p:sp>
      <p:sp>
        <p:nvSpPr>
          <p:cNvPr id="26627" name="Rectangle 2">
            <a:extLst>
              <a:ext uri="{FF2B5EF4-FFF2-40B4-BE49-F238E27FC236}">
                <a16:creationId xmlns:a16="http://schemas.microsoft.com/office/drawing/2014/main" id="{F695410D-675F-ACE6-EBC9-977D5C7F6486}"/>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CED129FD-5908-8AA2-0272-ED5044DBA2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32D1206-AE51-B464-27E4-DA4F32F1F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2645DD-46F8-4CE6-8065-E6579F9ED4C1}" type="slidenum">
              <a:rPr lang="en-US" altLang="en-US" sz="1300"/>
              <a:pPr/>
              <a:t>12</a:t>
            </a:fld>
            <a:endParaRPr lang="en-US" altLang="en-US" sz="1300"/>
          </a:p>
        </p:txBody>
      </p:sp>
      <p:sp>
        <p:nvSpPr>
          <p:cNvPr id="28675" name="Rectangle 2">
            <a:extLst>
              <a:ext uri="{FF2B5EF4-FFF2-40B4-BE49-F238E27FC236}">
                <a16:creationId xmlns:a16="http://schemas.microsoft.com/office/drawing/2014/main" id="{420BEE53-C988-0123-FAC1-AC48A90E5F90}"/>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163C811F-460E-FB39-46C2-CBCBA76B3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65A5924-21F9-F0A6-AA83-11FE1F49F6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FC2976B-5FAE-4136-808B-E8A4738BE9A5}" type="slidenum">
              <a:rPr lang="en-US" altLang="en-US" sz="1300"/>
              <a:pPr/>
              <a:t>13</a:t>
            </a:fld>
            <a:endParaRPr lang="en-US" altLang="en-US" sz="1300"/>
          </a:p>
        </p:txBody>
      </p:sp>
      <p:sp>
        <p:nvSpPr>
          <p:cNvPr id="30723" name="Rectangle 2">
            <a:extLst>
              <a:ext uri="{FF2B5EF4-FFF2-40B4-BE49-F238E27FC236}">
                <a16:creationId xmlns:a16="http://schemas.microsoft.com/office/drawing/2014/main" id="{C755DE05-4018-554A-D774-4008ED6BC2EA}"/>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47FBFCBC-84E9-0E42-B0BF-BAE8679E64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E633626-BAD2-50C3-2C47-69DABB7EC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A0F9212-C579-448C-BDE2-23E8AB8E9E38}" type="slidenum">
              <a:rPr lang="en-US" altLang="en-US" sz="1300"/>
              <a:pPr/>
              <a:t>14</a:t>
            </a:fld>
            <a:endParaRPr lang="en-US" altLang="en-US" sz="1300"/>
          </a:p>
        </p:txBody>
      </p:sp>
      <p:sp>
        <p:nvSpPr>
          <p:cNvPr id="32771" name="Rectangle 2">
            <a:extLst>
              <a:ext uri="{FF2B5EF4-FFF2-40B4-BE49-F238E27FC236}">
                <a16:creationId xmlns:a16="http://schemas.microsoft.com/office/drawing/2014/main" id="{2EA3E2ED-9399-9194-455C-AC3779F0379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0DC77A0C-9B3C-E8EC-F69F-4486CBAC11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994812F-16DE-8D16-A755-61E0069F7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D6E4191-1A8A-495F-94A3-3B31D8304A86}" type="slidenum">
              <a:rPr lang="en-US" altLang="en-US" sz="1300"/>
              <a:pPr/>
              <a:t>16</a:t>
            </a:fld>
            <a:endParaRPr lang="en-US" altLang="en-US" sz="1300"/>
          </a:p>
        </p:txBody>
      </p:sp>
      <p:sp>
        <p:nvSpPr>
          <p:cNvPr id="35843" name="Rectangle 2">
            <a:extLst>
              <a:ext uri="{FF2B5EF4-FFF2-40B4-BE49-F238E27FC236}">
                <a16:creationId xmlns:a16="http://schemas.microsoft.com/office/drawing/2014/main" id="{BEAE545C-70E7-D07B-5C6D-8750C5859F4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233B1234-A9CA-D9B9-45C5-BD3F74BAF1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EFEA0F0-3EF2-757E-4A5D-A6C70505F9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9BE74F3-0174-4E4B-8F56-BAA0AA1A8C1C}" type="slidenum">
              <a:rPr lang="en-US" altLang="en-US" sz="1300"/>
              <a:pPr/>
              <a:t>17</a:t>
            </a:fld>
            <a:endParaRPr lang="en-US" altLang="en-US" sz="1300"/>
          </a:p>
        </p:txBody>
      </p:sp>
      <p:sp>
        <p:nvSpPr>
          <p:cNvPr id="37891" name="Rectangle 2">
            <a:extLst>
              <a:ext uri="{FF2B5EF4-FFF2-40B4-BE49-F238E27FC236}">
                <a16:creationId xmlns:a16="http://schemas.microsoft.com/office/drawing/2014/main" id="{FDCF4FA0-BD23-0754-F3B0-57A54162B1A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A99C6F0-BB15-5793-793B-3FA7EE54F3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26F5504-B5A1-1719-056C-0D6769C75B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F21C0C-FF12-4F1A-9F99-F6976F8216CC}" type="slidenum">
              <a:rPr lang="en-US" altLang="en-US" sz="1300"/>
              <a:pPr/>
              <a:t>18</a:t>
            </a:fld>
            <a:endParaRPr lang="en-US" altLang="en-US" sz="1300"/>
          </a:p>
        </p:txBody>
      </p:sp>
      <p:sp>
        <p:nvSpPr>
          <p:cNvPr id="39939" name="Rectangle 2">
            <a:extLst>
              <a:ext uri="{FF2B5EF4-FFF2-40B4-BE49-F238E27FC236}">
                <a16:creationId xmlns:a16="http://schemas.microsoft.com/office/drawing/2014/main" id="{D5C31306-6A8B-0BAC-8795-C8DE12BC3FF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4E543B69-B2BE-A770-F814-77DD9816AF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21B35A1-169B-630F-208A-DC04339C8A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0CCD56D-FB2B-424E-932E-41EB8532AB71}" type="slidenum">
              <a:rPr lang="en-US" altLang="en-US" sz="1300"/>
              <a:pPr/>
              <a:t>19</a:t>
            </a:fld>
            <a:endParaRPr lang="en-US" altLang="en-US" sz="1300"/>
          </a:p>
        </p:txBody>
      </p:sp>
      <p:sp>
        <p:nvSpPr>
          <p:cNvPr id="41987" name="Rectangle 2">
            <a:extLst>
              <a:ext uri="{FF2B5EF4-FFF2-40B4-BE49-F238E27FC236}">
                <a16:creationId xmlns:a16="http://schemas.microsoft.com/office/drawing/2014/main" id="{EDD66EAB-B69A-5774-FCC4-7C51532893B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ACFD7F3-6CC7-646F-0E57-F07CCEED18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E61A533-6C16-DE8D-F500-5B4969768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82F323A-D97E-46CE-827E-AE292A85D2F5}" type="slidenum">
              <a:rPr lang="en-US" altLang="en-US" sz="1300"/>
              <a:pPr/>
              <a:t>20</a:t>
            </a:fld>
            <a:endParaRPr lang="en-US" altLang="en-US" sz="1300"/>
          </a:p>
        </p:txBody>
      </p:sp>
      <p:sp>
        <p:nvSpPr>
          <p:cNvPr id="44035" name="Rectangle 2">
            <a:extLst>
              <a:ext uri="{FF2B5EF4-FFF2-40B4-BE49-F238E27FC236}">
                <a16:creationId xmlns:a16="http://schemas.microsoft.com/office/drawing/2014/main" id="{ACE31A3E-914C-8573-7BF7-1186DF6247B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80D1A7A-D2CC-491B-986D-C54E656DF2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5F3EC71-F7AB-263C-89EC-78614B814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1316411-6CB6-4DD9-A9F4-B65C69ECF3A4}" type="slidenum">
              <a:rPr lang="en-US" altLang="en-US" sz="1300"/>
              <a:pPr/>
              <a:t>2</a:t>
            </a:fld>
            <a:endParaRPr lang="en-US" altLang="en-US" sz="1300"/>
          </a:p>
        </p:txBody>
      </p:sp>
      <p:sp>
        <p:nvSpPr>
          <p:cNvPr id="8195" name="Rectangle 2">
            <a:extLst>
              <a:ext uri="{FF2B5EF4-FFF2-40B4-BE49-F238E27FC236}">
                <a16:creationId xmlns:a16="http://schemas.microsoft.com/office/drawing/2014/main" id="{BDD46FEA-FE9B-91B1-7C89-3E63255D4F7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15E0AD7-5C1A-F82B-EE09-1392A07659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1CD49FE-6813-BAA2-6858-7AEC4AA90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96ED6EF-0C41-48D6-BB31-78D87FE15E53}" type="slidenum">
              <a:rPr lang="en-US" altLang="en-US" sz="1300"/>
              <a:pPr/>
              <a:t>22</a:t>
            </a:fld>
            <a:endParaRPr lang="en-US" altLang="en-US" sz="1300"/>
          </a:p>
        </p:txBody>
      </p:sp>
      <p:sp>
        <p:nvSpPr>
          <p:cNvPr id="47107" name="Rectangle 2">
            <a:extLst>
              <a:ext uri="{FF2B5EF4-FFF2-40B4-BE49-F238E27FC236}">
                <a16:creationId xmlns:a16="http://schemas.microsoft.com/office/drawing/2014/main" id="{0E84A9B4-FD17-7C18-1593-532D9B328390}"/>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92ED724-9827-7592-A0A1-D1FCB587D0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27320F95-73A7-1D2E-6112-D1E72AED13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B8EE231-D049-4531-A5D0-EEDB39D0DCA0}" type="slidenum">
              <a:rPr lang="en-US" altLang="en-US" sz="1300"/>
              <a:pPr/>
              <a:t>23</a:t>
            </a:fld>
            <a:endParaRPr lang="en-US" altLang="en-US" sz="1300"/>
          </a:p>
        </p:txBody>
      </p:sp>
      <p:sp>
        <p:nvSpPr>
          <p:cNvPr id="49155" name="Rectangle 2">
            <a:extLst>
              <a:ext uri="{FF2B5EF4-FFF2-40B4-BE49-F238E27FC236}">
                <a16:creationId xmlns:a16="http://schemas.microsoft.com/office/drawing/2014/main" id="{57628C55-99E5-4AC9-DEF9-1DA57C7A38C3}"/>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80E307D-55CB-3D03-D2DB-E8F566FE0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5CB03C3-8BE2-4536-6748-FAE09BADA8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5FB7009-3768-4F2E-B31F-5F6DD0FD7489}" type="slidenum">
              <a:rPr lang="en-US" altLang="en-US" sz="1300"/>
              <a:pPr/>
              <a:t>24</a:t>
            </a:fld>
            <a:endParaRPr lang="en-US" altLang="en-US" sz="1300"/>
          </a:p>
        </p:txBody>
      </p:sp>
      <p:sp>
        <p:nvSpPr>
          <p:cNvPr id="51203" name="Rectangle 2">
            <a:extLst>
              <a:ext uri="{FF2B5EF4-FFF2-40B4-BE49-F238E27FC236}">
                <a16:creationId xmlns:a16="http://schemas.microsoft.com/office/drawing/2014/main" id="{A7FB01FE-AF68-2776-8AAA-53023CF73C8B}"/>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51821DC-A501-519E-4AA0-98BFC6AA60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FA89B92-81EA-61A2-4F4F-AB71765A19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DE7C196-87A3-4E0B-A558-C750DBD26B02}" type="slidenum">
              <a:rPr lang="en-US" altLang="en-US" sz="1300"/>
              <a:pPr/>
              <a:t>25</a:t>
            </a:fld>
            <a:endParaRPr lang="en-US" altLang="en-US" sz="1300"/>
          </a:p>
        </p:txBody>
      </p:sp>
      <p:sp>
        <p:nvSpPr>
          <p:cNvPr id="53251" name="Rectangle 2">
            <a:extLst>
              <a:ext uri="{FF2B5EF4-FFF2-40B4-BE49-F238E27FC236}">
                <a16:creationId xmlns:a16="http://schemas.microsoft.com/office/drawing/2014/main" id="{151DD2C8-5EA7-6850-24BA-1685C2A0458B}"/>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E8F2E114-D47D-BEA8-B1F9-1C9308C451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B56D26A-88FB-D045-E2EB-4355772782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53E6C4A-C624-4ED4-9BB8-C9EA4ABDBA4E}" type="slidenum">
              <a:rPr lang="en-US" altLang="en-US" sz="1300"/>
              <a:pPr/>
              <a:t>26</a:t>
            </a:fld>
            <a:endParaRPr lang="en-US" altLang="en-US" sz="1300"/>
          </a:p>
        </p:txBody>
      </p:sp>
      <p:sp>
        <p:nvSpPr>
          <p:cNvPr id="55299" name="Rectangle 2">
            <a:extLst>
              <a:ext uri="{FF2B5EF4-FFF2-40B4-BE49-F238E27FC236}">
                <a16:creationId xmlns:a16="http://schemas.microsoft.com/office/drawing/2014/main" id="{95A58FF4-2A3A-50FC-8839-93DB6518F098}"/>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A1949FD3-9838-B944-CFB0-0663981F05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090859C-225A-AB46-C525-DFBA9FB71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0C1B627-2D23-4631-9665-75061B0B5EEB}" type="slidenum">
              <a:rPr lang="en-US" altLang="en-US" sz="1300"/>
              <a:pPr/>
              <a:t>27</a:t>
            </a:fld>
            <a:endParaRPr lang="en-US" altLang="en-US" sz="1300"/>
          </a:p>
        </p:txBody>
      </p:sp>
      <p:sp>
        <p:nvSpPr>
          <p:cNvPr id="57347" name="Rectangle 2">
            <a:extLst>
              <a:ext uri="{FF2B5EF4-FFF2-40B4-BE49-F238E27FC236}">
                <a16:creationId xmlns:a16="http://schemas.microsoft.com/office/drawing/2014/main" id="{AC1860DA-3B5F-E84A-1182-2C546DD6650D}"/>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857FCA29-6F28-62A4-10B3-666C3EF238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E1E246D-528F-CF9F-848A-4638D6A25B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B77C68D-D94F-4BBD-ACEF-4554F8C8C66D}" type="slidenum">
              <a:rPr lang="en-US" altLang="en-US" sz="1300"/>
              <a:pPr/>
              <a:t>28</a:t>
            </a:fld>
            <a:endParaRPr lang="en-US" altLang="en-US" sz="1300"/>
          </a:p>
        </p:txBody>
      </p:sp>
      <p:sp>
        <p:nvSpPr>
          <p:cNvPr id="59395" name="Rectangle 2">
            <a:extLst>
              <a:ext uri="{FF2B5EF4-FFF2-40B4-BE49-F238E27FC236}">
                <a16:creationId xmlns:a16="http://schemas.microsoft.com/office/drawing/2014/main" id="{C9AF1DC3-8DA5-5A51-04B0-7EDB5D7320F1}"/>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0D449783-255C-48E3-4137-17570E3A42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A5C911C-0A5E-F19E-4F14-27243E3557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9D00964-9CD1-4D5F-8E70-E68A8E011AB9}" type="slidenum">
              <a:rPr lang="en-US" altLang="en-US" sz="1300"/>
              <a:pPr/>
              <a:t>29</a:t>
            </a:fld>
            <a:endParaRPr lang="en-US" altLang="en-US" sz="1300"/>
          </a:p>
        </p:txBody>
      </p:sp>
      <p:sp>
        <p:nvSpPr>
          <p:cNvPr id="61443" name="Rectangle 2">
            <a:extLst>
              <a:ext uri="{FF2B5EF4-FFF2-40B4-BE49-F238E27FC236}">
                <a16:creationId xmlns:a16="http://schemas.microsoft.com/office/drawing/2014/main" id="{9FAECF6D-D6AC-7825-50D9-FB47DDA33DB7}"/>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7E0617D3-EE2D-A4F7-DA4F-C38AA558AA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568324B-246D-B6DD-24E0-A483D1D3BF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937818C-38A8-4E99-8B2D-F63AEDC3DF5E}" type="slidenum">
              <a:rPr lang="en-US" altLang="en-US" sz="1300"/>
              <a:pPr/>
              <a:t>30</a:t>
            </a:fld>
            <a:endParaRPr lang="en-US" altLang="en-US" sz="1300"/>
          </a:p>
        </p:txBody>
      </p:sp>
      <p:sp>
        <p:nvSpPr>
          <p:cNvPr id="63491" name="Rectangle 2">
            <a:extLst>
              <a:ext uri="{FF2B5EF4-FFF2-40B4-BE49-F238E27FC236}">
                <a16:creationId xmlns:a16="http://schemas.microsoft.com/office/drawing/2014/main" id="{B4615FC2-C664-EC3E-1F6B-2E477FA2804E}"/>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2CB1999-E34D-DDFE-1FC0-B52C64C28D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8F56D4F-C218-1012-1BAA-B46F21D07A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5422F94-0761-4EA9-AE17-59343AC0844B}" type="slidenum">
              <a:rPr lang="en-US" altLang="en-US" sz="1300"/>
              <a:pPr/>
              <a:t>31</a:t>
            </a:fld>
            <a:endParaRPr lang="en-US" altLang="en-US" sz="1300"/>
          </a:p>
        </p:txBody>
      </p:sp>
      <p:sp>
        <p:nvSpPr>
          <p:cNvPr id="65539" name="Rectangle 2">
            <a:extLst>
              <a:ext uri="{FF2B5EF4-FFF2-40B4-BE49-F238E27FC236}">
                <a16:creationId xmlns:a16="http://schemas.microsoft.com/office/drawing/2014/main" id="{7CA35AE1-02F6-AF22-D6A7-F5F03351A17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13C5E9C-E8F6-2143-F05D-DFBA89701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EE76246-165D-DC56-2E14-EC0631898F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6ECA9D3-C731-4B85-A294-AEF0FFE1617F}" type="slidenum">
              <a:rPr lang="en-US" altLang="en-US" sz="1300"/>
              <a:pPr/>
              <a:t>3</a:t>
            </a:fld>
            <a:endParaRPr lang="en-US" altLang="en-US" sz="1300"/>
          </a:p>
        </p:txBody>
      </p:sp>
      <p:sp>
        <p:nvSpPr>
          <p:cNvPr id="10243" name="Rectangle 2">
            <a:extLst>
              <a:ext uri="{FF2B5EF4-FFF2-40B4-BE49-F238E27FC236}">
                <a16:creationId xmlns:a16="http://schemas.microsoft.com/office/drawing/2014/main" id="{47445DAD-1D3F-5BDD-B94C-9A5A67C8A26F}"/>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BC750BA-A1C4-9DED-3565-6341C06397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9DADDE7-CDC2-CD14-D058-BD848C9E76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203C47-9BE9-4F59-B813-274E1F7AF4C7}" type="slidenum">
              <a:rPr lang="en-US" altLang="en-US" sz="1300"/>
              <a:pPr/>
              <a:t>32</a:t>
            </a:fld>
            <a:endParaRPr lang="en-US" altLang="en-US" sz="1300"/>
          </a:p>
        </p:txBody>
      </p:sp>
      <p:sp>
        <p:nvSpPr>
          <p:cNvPr id="67587" name="Rectangle 2">
            <a:extLst>
              <a:ext uri="{FF2B5EF4-FFF2-40B4-BE49-F238E27FC236}">
                <a16:creationId xmlns:a16="http://schemas.microsoft.com/office/drawing/2014/main" id="{9CD0FC7B-4D28-0BDA-201B-445B18B867A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783B1DF-2658-E711-40F1-E09EA5EF55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E006FCB-8DEA-2934-96D8-0434D79A5D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DBFD2DC-5E37-4D65-A2DB-45BBABBBECCF}" type="slidenum">
              <a:rPr lang="en-US" altLang="en-US" sz="1300"/>
              <a:pPr/>
              <a:t>33</a:t>
            </a:fld>
            <a:endParaRPr lang="en-US" altLang="en-US" sz="1300"/>
          </a:p>
        </p:txBody>
      </p:sp>
      <p:sp>
        <p:nvSpPr>
          <p:cNvPr id="69635" name="Rectangle 2">
            <a:extLst>
              <a:ext uri="{FF2B5EF4-FFF2-40B4-BE49-F238E27FC236}">
                <a16:creationId xmlns:a16="http://schemas.microsoft.com/office/drawing/2014/main" id="{15E85B4B-899F-00DB-FC50-58BCB60630F0}"/>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710DA31-697F-C6DE-7044-646F591317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21A409A-65CB-63AE-82D4-CB5D9E00E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22DBB14-6139-446C-BBBA-E18E713D439A}" type="slidenum">
              <a:rPr lang="en-US" altLang="en-US" sz="1300"/>
              <a:pPr/>
              <a:t>34</a:t>
            </a:fld>
            <a:endParaRPr lang="en-US" altLang="en-US" sz="1300"/>
          </a:p>
        </p:txBody>
      </p:sp>
      <p:sp>
        <p:nvSpPr>
          <p:cNvPr id="71683" name="Rectangle 2">
            <a:extLst>
              <a:ext uri="{FF2B5EF4-FFF2-40B4-BE49-F238E27FC236}">
                <a16:creationId xmlns:a16="http://schemas.microsoft.com/office/drawing/2014/main" id="{B1980710-D620-79F6-8EF9-16B67D9C3CE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816FEC81-0A3D-E9DE-5E61-22E7E8FA4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5FCED7C-505D-8EA6-A0B8-8DBD55AF7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2ECA432-5382-43FB-B4EC-F20316964BD2}" type="slidenum">
              <a:rPr lang="en-US" altLang="en-US" sz="1300"/>
              <a:pPr/>
              <a:t>35</a:t>
            </a:fld>
            <a:endParaRPr lang="en-US" altLang="en-US" sz="1300"/>
          </a:p>
        </p:txBody>
      </p:sp>
      <p:sp>
        <p:nvSpPr>
          <p:cNvPr id="73731" name="Rectangle 2">
            <a:extLst>
              <a:ext uri="{FF2B5EF4-FFF2-40B4-BE49-F238E27FC236}">
                <a16:creationId xmlns:a16="http://schemas.microsoft.com/office/drawing/2014/main" id="{1B067BCE-6B98-F9EE-073A-22F8154CDF6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DE89DAC-CC83-345A-4970-01D13195E7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15D9AC5-41CB-46D3-186B-F778D8F94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7C3ACB4-C20D-4F38-8A35-F842DED36F7D}" type="slidenum">
              <a:rPr lang="en-US" altLang="en-US" sz="1300"/>
              <a:pPr/>
              <a:t>36</a:t>
            </a:fld>
            <a:endParaRPr lang="en-US" altLang="en-US" sz="1300"/>
          </a:p>
        </p:txBody>
      </p:sp>
      <p:sp>
        <p:nvSpPr>
          <p:cNvPr id="75779" name="Rectangle 2">
            <a:extLst>
              <a:ext uri="{FF2B5EF4-FFF2-40B4-BE49-F238E27FC236}">
                <a16:creationId xmlns:a16="http://schemas.microsoft.com/office/drawing/2014/main" id="{38253468-70BB-E80C-6795-DE2B9FBC5048}"/>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8B342B0-0EF6-0E7D-951B-FFA1CE4C41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86EF240-F9E1-15C7-4F95-F7103730AA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05895E0-6324-437B-A79F-108A2937CB32}" type="slidenum">
              <a:rPr lang="en-US" altLang="en-US" sz="1300"/>
              <a:pPr/>
              <a:t>38</a:t>
            </a:fld>
            <a:endParaRPr lang="en-US" altLang="en-US" sz="1300"/>
          </a:p>
        </p:txBody>
      </p:sp>
      <p:sp>
        <p:nvSpPr>
          <p:cNvPr id="78851" name="Rectangle 2">
            <a:extLst>
              <a:ext uri="{FF2B5EF4-FFF2-40B4-BE49-F238E27FC236}">
                <a16:creationId xmlns:a16="http://schemas.microsoft.com/office/drawing/2014/main" id="{7546429C-FFAA-F532-8AF7-0B490599CEA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6D5A487-7727-5B3F-832B-1FF993C31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6F8644A-2BFF-F93F-6CBF-32F820C7DC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6B03BC-F039-4762-A72E-9ABBAB643817}" type="slidenum">
              <a:rPr lang="en-US" altLang="en-US" sz="1300"/>
              <a:pPr/>
              <a:t>39</a:t>
            </a:fld>
            <a:endParaRPr lang="en-US" altLang="en-US" sz="1300"/>
          </a:p>
        </p:txBody>
      </p:sp>
      <p:sp>
        <p:nvSpPr>
          <p:cNvPr id="80899" name="Rectangle 2">
            <a:extLst>
              <a:ext uri="{FF2B5EF4-FFF2-40B4-BE49-F238E27FC236}">
                <a16:creationId xmlns:a16="http://schemas.microsoft.com/office/drawing/2014/main" id="{899B2F80-6935-06C4-08FC-5A3B4F16930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4B6165A-B682-0D14-2E50-DF2117FE3C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3F5F176-D6E4-6DDB-93AC-540B69606B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8B06542-94DB-4D49-AAF9-667F597BF9F0}" type="slidenum">
              <a:rPr lang="en-US" altLang="en-US" sz="1300"/>
              <a:pPr/>
              <a:t>40</a:t>
            </a:fld>
            <a:endParaRPr lang="en-US" altLang="en-US" sz="1300"/>
          </a:p>
        </p:txBody>
      </p:sp>
      <p:sp>
        <p:nvSpPr>
          <p:cNvPr id="82947" name="Rectangle 2">
            <a:extLst>
              <a:ext uri="{FF2B5EF4-FFF2-40B4-BE49-F238E27FC236}">
                <a16:creationId xmlns:a16="http://schemas.microsoft.com/office/drawing/2014/main" id="{4419F19F-C293-1A3F-CFC2-23777FFE447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7360343-0E91-3BB6-44CF-DD5EB1C203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D992ACB-4211-52B7-6610-4001A20E0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0DBAB1D-B215-481F-AE6E-2BC02117B1B5}" type="slidenum">
              <a:rPr lang="en-US" altLang="en-US" sz="1300"/>
              <a:pPr/>
              <a:t>41</a:t>
            </a:fld>
            <a:endParaRPr lang="en-US" altLang="en-US" sz="1300"/>
          </a:p>
        </p:txBody>
      </p:sp>
      <p:sp>
        <p:nvSpPr>
          <p:cNvPr id="84995" name="Rectangle 2">
            <a:extLst>
              <a:ext uri="{FF2B5EF4-FFF2-40B4-BE49-F238E27FC236}">
                <a16:creationId xmlns:a16="http://schemas.microsoft.com/office/drawing/2014/main" id="{6868F497-838B-D754-BA9F-9A790E84FC54}"/>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97E2A41-6722-9025-4590-E6F70623C8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29AEA74-DB05-F815-58A4-50DA0104EB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B1D59FD-EAAE-4097-95D4-38617E4116B5}" type="slidenum">
              <a:rPr lang="en-US" altLang="en-US" sz="1300"/>
              <a:pPr/>
              <a:t>42</a:t>
            </a:fld>
            <a:endParaRPr lang="en-US" altLang="en-US" sz="1300"/>
          </a:p>
        </p:txBody>
      </p:sp>
      <p:sp>
        <p:nvSpPr>
          <p:cNvPr id="87043" name="Rectangle 2">
            <a:extLst>
              <a:ext uri="{FF2B5EF4-FFF2-40B4-BE49-F238E27FC236}">
                <a16:creationId xmlns:a16="http://schemas.microsoft.com/office/drawing/2014/main" id="{CCF7922D-19BE-2E2F-8FF2-147861CFB0A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A6BEFC4C-0A3D-079E-EC11-17F03F9FE2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AB2CCC3-1D6A-10D4-F0BB-70BA44EC6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04B2A52-4743-457A-AE5A-FD1B096971E9}" type="slidenum">
              <a:rPr lang="en-US" altLang="en-US" sz="1300"/>
              <a:pPr/>
              <a:t>4</a:t>
            </a:fld>
            <a:endParaRPr lang="en-US" altLang="en-US" sz="1300"/>
          </a:p>
        </p:txBody>
      </p:sp>
      <p:sp>
        <p:nvSpPr>
          <p:cNvPr id="12291" name="Rectangle 2">
            <a:extLst>
              <a:ext uri="{FF2B5EF4-FFF2-40B4-BE49-F238E27FC236}">
                <a16:creationId xmlns:a16="http://schemas.microsoft.com/office/drawing/2014/main" id="{0067D333-C48A-D0A4-D467-3B0D69FFD1C9}"/>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65FB28E9-BEDD-C4B5-7EA5-D629AFB3E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C5229AD-ACD7-CF3B-B359-F16582763E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99DEFF-3F80-46F1-A236-85D08F759B75}" type="slidenum">
              <a:rPr lang="en-US" altLang="en-US" sz="1300"/>
              <a:pPr/>
              <a:t>43</a:t>
            </a:fld>
            <a:endParaRPr lang="en-US" altLang="en-US" sz="1300"/>
          </a:p>
        </p:txBody>
      </p:sp>
      <p:sp>
        <p:nvSpPr>
          <p:cNvPr id="89091" name="Rectangle 2">
            <a:extLst>
              <a:ext uri="{FF2B5EF4-FFF2-40B4-BE49-F238E27FC236}">
                <a16:creationId xmlns:a16="http://schemas.microsoft.com/office/drawing/2014/main" id="{BD5EA0EA-EDB7-C5B9-FFF5-2EF45B19545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7207859-A776-EBD3-41C6-B11C8FEDC7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42986A8-8BE9-774F-23DA-A3DE165F86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DF6622-3B45-4516-A361-3008A7AD1313}" type="slidenum">
              <a:rPr lang="en-US" altLang="en-US" sz="1300"/>
              <a:pPr/>
              <a:t>44</a:t>
            </a:fld>
            <a:endParaRPr lang="en-US" altLang="en-US" sz="1300"/>
          </a:p>
        </p:txBody>
      </p:sp>
      <p:sp>
        <p:nvSpPr>
          <p:cNvPr id="91139" name="Rectangle 2">
            <a:extLst>
              <a:ext uri="{FF2B5EF4-FFF2-40B4-BE49-F238E27FC236}">
                <a16:creationId xmlns:a16="http://schemas.microsoft.com/office/drawing/2014/main" id="{64211551-C945-9F4C-FDC4-13890F7393FD}"/>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A08DF17F-CE98-C002-5E46-ABA7C26A47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779898E-4744-6ED2-D42B-38F4862632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7866AC8-DDF1-4C62-B139-2CF44042D89E}" type="slidenum">
              <a:rPr lang="en-US" altLang="en-US" sz="1300"/>
              <a:pPr/>
              <a:t>45</a:t>
            </a:fld>
            <a:endParaRPr lang="en-US" altLang="en-US" sz="1300"/>
          </a:p>
        </p:txBody>
      </p:sp>
      <p:sp>
        <p:nvSpPr>
          <p:cNvPr id="93187" name="Rectangle 2">
            <a:extLst>
              <a:ext uri="{FF2B5EF4-FFF2-40B4-BE49-F238E27FC236}">
                <a16:creationId xmlns:a16="http://schemas.microsoft.com/office/drawing/2014/main" id="{112D5E0D-7373-B506-6DFA-78ECEA3D5A57}"/>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3D36127-87EF-C939-9D15-4ACF2FB6A9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C0393E5-5C92-CCCB-93A6-270660FBDB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AABC729-4D56-4D96-8507-0EF743925C28}" type="slidenum">
              <a:rPr lang="en-US" altLang="en-US" sz="1300"/>
              <a:pPr/>
              <a:t>46</a:t>
            </a:fld>
            <a:endParaRPr lang="en-US" altLang="en-US" sz="1300"/>
          </a:p>
        </p:txBody>
      </p:sp>
      <p:sp>
        <p:nvSpPr>
          <p:cNvPr id="95235" name="Rectangle 2">
            <a:extLst>
              <a:ext uri="{FF2B5EF4-FFF2-40B4-BE49-F238E27FC236}">
                <a16:creationId xmlns:a16="http://schemas.microsoft.com/office/drawing/2014/main" id="{DAD27278-F4EA-6C35-442D-01DE9CAA482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252D9DC-164F-22AB-27AC-1B3F521A7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5DE8E70-9CC9-651C-BCF5-2EB213DDD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734E23-974B-40B8-9576-7EE3F14041CF}" type="slidenum">
              <a:rPr lang="en-US" altLang="en-US" sz="1300"/>
              <a:pPr/>
              <a:t>47</a:t>
            </a:fld>
            <a:endParaRPr lang="en-US" altLang="en-US" sz="1300"/>
          </a:p>
        </p:txBody>
      </p:sp>
      <p:sp>
        <p:nvSpPr>
          <p:cNvPr id="97283" name="Rectangle 2">
            <a:extLst>
              <a:ext uri="{FF2B5EF4-FFF2-40B4-BE49-F238E27FC236}">
                <a16:creationId xmlns:a16="http://schemas.microsoft.com/office/drawing/2014/main" id="{2C345E5D-D98B-F9E5-178F-F6710A5B430C}"/>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BA274420-E6DB-B897-2CDD-345757036F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E7681D7-DA72-CFC5-6905-C1ADFB3E36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099EAAA-64A3-4B9C-873F-985CBEA65729}" type="slidenum">
              <a:rPr lang="en-US" altLang="en-US" sz="1300"/>
              <a:pPr/>
              <a:t>48</a:t>
            </a:fld>
            <a:endParaRPr lang="en-US" altLang="en-US" sz="1300"/>
          </a:p>
        </p:txBody>
      </p:sp>
      <p:sp>
        <p:nvSpPr>
          <p:cNvPr id="99331" name="Rectangle 2">
            <a:extLst>
              <a:ext uri="{FF2B5EF4-FFF2-40B4-BE49-F238E27FC236}">
                <a16:creationId xmlns:a16="http://schemas.microsoft.com/office/drawing/2014/main" id="{ACEDA74B-FA43-BD72-532D-D2A2FF6A0B84}"/>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B63044B-B1C6-3E5E-8297-958D7C21DD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56388AF-3EC9-1803-2FC2-0DC6A65DCB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CCC01B7-AF2F-4449-AC7C-1DB99C4F2434}" type="slidenum">
              <a:rPr lang="en-US" altLang="en-US" sz="1300"/>
              <a:pPr/>
              <a:t>50</a:t>
            </a:fld>
            <a:endParaRPr lang="en-US" altLang="en-US" sz="1300"/>
          </a:p>
        </p:txBody>
      </p:sp>
      <p:sp>
        <p:nvSpPr>
          <p:cNvPr id="102403" name="Rectangle 2">
            <a:extLst>
              <a:ext uri="{FF2B5EF4-FFF2-40B4-BE49-F238E27FC236}">
                <a16:creationId xmlns:a16="http://schemas.microsoft.com/office/drawing/2014/main" id="{8EDD7363-DE1D-9AEE-0E9F-5492F2B05166}"/>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5A789780-D84E-7E04-12C8-8419D64AF7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2CDD17A-E0ED-3435-023F-105E126AF1A2}"/>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F66A894-95DB-4DE4-ADD9-241E08E58D12}" type="slidenum">
              <a:rPr lang="en-US" altLang="en-US" sz="1300"/>
              <a:pPr algn="r"/>
              <a:t>52</a:t>
            </a:fld>
            <a:endParaRPr lang="en-US" altLang="en-US" sz="1300"/>
          </a:p>
        </p:txBody>
      </p:sp>
      <p:sp>
        <p:nvSpPr>
          <p:cNvPr id="105475" name="Rectangle 2">
            <a:extLst>
              <a:ext uri="{FF2B5EF4-FFF2-40B4-BE49-F238E27FC236}">
                <a16:creationId xmlns:a16="http://schemas.microsoft.com/office/drawing/2014/main" id="{E6980914-5B3C-5D56-F426-718BF97097E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D76491C0-FB33-ADAD-8C12-BA53E1D8CC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07D29D14-DC80-C9C8-4D31-DF485B8E55AB}"/>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F5C61AB-AB18-407C-876D-5C2A27B90E06}" type="slidenum">
              <a:rPr lang="en-US" altLang="en-US" sz="1300"/>
              <a:pPr algn="r"/>
              <a:t>53</a:t>
            </a:fld>
            <a:endParaRPr lang="en-US" altLang="en-US" sz="1300"/>
          </a:p>
        </p:txBody>
      </p:sp>
      <p:sp>
        <p:nvSpPr>
          <p:cNvPr id="107523" name="Rectangle 2">
            <a:extLst>
              <a:ext uri="{FF2B5EF4-FFF2-40B4-BE49-F238E27FC236}">
                <a16:creationId xmlns:a16="http://schemas.microsoft.com/office/drawing/2014/main" id="{F5A7D3CF-F445-8A83-4BB4-A02BB28A4AF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6F35818C-EAAC-E329-1F4A-FA1C69E7C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3EFE193-0F9D-AA74-B909-5BA813F7DE35}"/>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A7CB6F9-CB3A-4038-BADA-E04896A131A0}" type="slidenum">
              <a:rPr lang="en-US" altLang="en-US" sz="1300"/>
              <a:pPr algn="r"/>
              <a:t>54</a:t>
            </a:fld>
            <a:endParaRPr lang="en-US" altLang="en-US" sz="1300"/>
          </a:p>
        </p:txBody>
      </p:sp>
      <p:sp>
        <p:nvSpPr>
          <p:cNvPr id="109571" name="Rectangle 2">
            <a:extLst>
              <a:ext uri="{FF2B5EF4-FFF2-40B4-BE49-F238E27FC236}">
                <a16:creationId xmlns:a16="http://schemas.microsoft.com/office/drawing/2014/main" id="{7BCF0700-F5FF-6924-642D-5CD80433BECC}"/>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3F177467-EE48-CA3B-936E-C0E2F32C06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8322D10-8641-676C-B526-FFA1AFBFC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F26D3B-07D4-450B-B233-059CF86EC19B}" type="slidenum">
              <a:rPr lang="en-US" altLang="en-US" sz="1300"/>
              <a:pPr/>
              <a:t>5</a:t>
            </a:fld>
            <a:endParaRPr lang="en-US" altLang="en-US" sz="1300"/>
          </a:p>
        </p:txBody>
      </p:sp>
      <p:sp>
        <p:nvSpPr>
          <p:cNvPr id="14339" name="Rectangle 2">
            <a:extLst>
              <a:ext uri="{FF2B5EF4-FFF2-40B4-BE49-F238E27FC236}">
                <a16:creationId xmlns:a16="http://schemas.microsoft.com/office/drawing/2014/main" id="{087FC6CD-A231-532F-C5DB-83FADD109AA1}"/>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B62ED84-B8CD-8F6A-7477-4DF800FF3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57334FD-4F4D-1D04-AFC8-A90BB25E1451}"/>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90C1F38D-384A-4C23-89F0-27A91B3BCAFB}" type="slidenum">
              <a:rPr lang="en-US" altLang="en-US" sz="1300"/>
              <a:pPr algn="r"/>
              <a:t>55</a:t>
            </a:fld>
            <a:endParaRPr lang="en-US" altLang="en-US" sz="1300"/>
          </a:p>
        </p:txBody>
      </p:sp>
      <p:sp>
        <p:nvSpPr>
          <p:cNvPr id="111619" name="Rectangle 2">
            <a:extLst>
              <a:ext uri="{FF2B5EF4-FFF2-40B4-BE49-F238E27FC236}">
                <a16:creationId xmlns:a16="http://schemas.microsoft.com/office/drawing/2014/main" id="{CD01585B-A9C1-5EAE-02F8-DAE5B82C42E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C6F59E1D-26AE-BCCA-0C87-D4F4F63DA3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CB5B329-57F6-24AA-6017-77D2124438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1BB0F54-C549-4089-B098-8A64F6AE216C}" type="slidenum">
              <a:rPr lang="en-US" altLang="en-US" sz="1300"/>
              <a:pPr/>
              <a:t>56</a:t>
            </a:fld>
            <a:endParaRPr lang="en-US" altLang="en-US" sz="1300"/>
          </a:p>
        </p:txBody>
      </p:sp>
      <p:sp>
        <p:nvSpPr>
          <p:cNvPr id="113667" name="Rectangle 2">
            <a:extLst>
              <a:ext uri="{FF2B5EF4-FFF2-40B4-BE49-F238E27FC236}">
                <a16:creationId xmlns:a16="http://schemas.microsoft.com/office/drawing/2014/main" id="{A4A074BA-0EAB-CABF-5664-FE3AAF0EF242}"/>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1FC8CF20-2B38-1DCD-A01E-104F64410C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1EFF8E4F-59D6-321F-287A-040C4C647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A7B6BEC-F7F3-45B5-A070-14A717E5FDC6}" type="slidenum">
              <a:rPr lang="en-US" altLang="en-US" sz="1300"/>
              <a:pPr/>
              <a:t>57</a:t>
            </a:fld>
            <a:endParaRPr lang="en-US" altLang="en-US" sz="1300"/>
          </a:p>
        </p:txBody>
      </p:sp>
      <p:sp>
        <p:nvSpPr>
          <p:cNvPr id="115715" name="Rectangle 2">
            <a:extLst>
              <a:ext uri="{FF2B5EF4-FFF2-40B4-BE49-F238E27FC236}">
                <a16:creationId xmlns:a16="http://schemas.microsoft.com/office/drawing/2014/main" id="{1FBCCBFC-E6D0-523B-AD8B-2473EB4A5F4E}"/>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E6FF90FC-0533-89E0-0304-F82096DBD5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5D327ED1-A663-A362-F728-A857C345E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8997B49-D6D2-4100-BBCC-69E980177F92}" type="slidenum">
              <a:rPr lang="en-US" altLang="en-US" sz="1300"/>
              <a:pPr/>
              <a:t>58</a:t>
            </a:fld>
            <a:endParaRPr lang="en-US" altLang="en-US" sz="1300"/>
          </a:p>
        </p:txBody>
      </p:sp>
      <p:sp>
        <p:nvSpPr>
          <p:cNvPr id="117763" name="Rectangle 2">
            <a:extLst>
              <a:ext uri="{FF2B5EF4-FFF2-40B4-BE49-F238E27FC236}">
                <a16:creationId xmlns:a16="http://schemas.microsoft.com/office/drawing/2014/main" id="{E5383C07-7945-233F-6723-A20DF31D1423}"/>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0A467402-6CD3-8836-385B-318CD2E1C2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A129CC1C-BBBF-BBE8-461B-C1FE42EB7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BC2B9CC-CE1C-42A7-BCC8-0C28F9505A64}" type="slidenum">
              <a:rPr lang="en-US" altLang="en-US" sz="1300"/>
              <a:pPr/>
              <a:t>59</a:t>
            </a:fld>
            <a:endParaRPr lang="en-US" altLang="en-US" sz="1300"/>
          </a:p>
        </p:txBody>
      </p:sp>
      <p:sp>
        <p:nvSpPr>
          <p:cNvPr id="119811" name="Rectangle 2">
            <a:extLst>
              <a:ext uri="{FF2B5EF4-FFF2-40B4-BE49-F238E27FC236}">
                <a16:creationId xmlns:a16="http://schemas.microsoft.com/office/drawing/2014/main" id="{4C13D68D-9EE5-C5BA-FC6A-3802828FD35C}"/>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F3D30531-2021-4CE4-736E-29CB1CBCF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D62E6DE-23E6-32D8-6DEB-D5202B553C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EFE3F9-A899-4894-9E4B-150223248855}" type="slidenum">
              <a:rPr lang="en-US" altLang="en-US" sz="1300"/>
              <a:pPr/>
              <a:t>6</a:t>
            </a:fld>
            <a:endParaRPr lang="en-US" altLang="en-US" sz="1300"/>
          </a:p>
        </p:txBody>
      </p:sp>
      <p:sp>
        <p:nvSpPr>
          <p:cNvPr id="16387" name="Rectangle 2">
            <a:extLst>
              <a:ext uri="{FF2B5EF4-FFF2-40B4-BE49-F238E27FC236}">
                <a16:creationId xmlns:a16="http://schemas.microsoft.com/office/drawing/2014/main" id="{361037B3-2D9A-F2E3-6274-62CFEAF77AA6}"/>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DD71C2B-3506-4931-856F-B1CC8A85D0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A33DE93-2262-1897-0767-DF72F3FDB9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900DBC9-5052-4655-9033-837B18083D69}" type="slidenum">
              <a:rPr lang="en-US" altLang="en-US" sz="1300"/>
              <a:pPr/>
              <a:t>7</a:t>
            </a:fld>
            <a:endParaRPr lang="en-US" altLang="en-US" sz="1300"/>
          </a:p>
        </p:txBody>
      </p:sp>
      <p:sp>
        <p:nvSpPr>
          <p:cNvPr id="18435" name="Rectangle 2">
            <a:extLst>
              <a:ext uri="{FF2B5EF4-FFF2-40B4-BE49-F238E27FC236}">
                <a16:creationId xmlns:a16="http://schemas.microsoft.com/office/drawing/2014/main" id="{70BB68DF-69A2-7990-BE3C-BADC0DFEC6D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1AACE54-C998-93C0-0E79-C1FCE9601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3A4D8BA4-3D35-D950-A82F-AB9C1391B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3B9E4CB-16E1-40A4-98BE-17E83FF811CD}" type="slidenum">
              <a:rPr lang="en-US" altLang="en-US" sz="1300"/>
              <a:pPr/>
              <a:t>8</a:t>
            </a:fld>
            <a:endParaRPr lang="en-US" altLang="en-US" sz="1300"/>
          </a:p>
        </p:txBody>
      </p:sp>
      <p:sp>
        <p:nvSpPr>
          <p:cNvPr id="20483" name="Rectangle 2">
            <a:extLst>
              <a:ext uri="{FF2B5EF4-FFF2-40B4-BE49-F238E27FC236}">
                <a16:creationId xmlns:a16="http://schemas.microsoft.com/office/drawing/2014/main" id="{99B9F7A8-4205-532C-F153-583E6010CA9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83692F01-976A-816E-9CE8-2F89A82D09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E3B1E68-8689-7A17-FDC5-BDCC5C8ED6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44CEE15-C3C2-43C2-B74D-EBA49DFFC830}" type="slidenum">
              <a:rPr lang="en-US" altLang="en-US" sz="1300"/>
              <a:pPr/>
              <a:t>9</a:t>
            </a:fld>
            <a:endParaRPr lang="en-US" altLang="en-US" sz="1300"/>
          </a:p>
        </p:txBody>
      </p:sp>
      <p:sp>
        <p:nvSpPr>
          <p:cNvPr id="22531" name="Rectangle 2">
            <a:extLst>
              <a:ext uri="{FF2B5EF4-FFF2-40B4-BE49-F238E27FC236}">
                <a16:creationId xmlns:a16="http://schemas.microsoft.com/office/drawing/2014/main" id="{45BF9194-F7BA-0C14-6310-DF426000C83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C37066C-BFA0-29B7-1B8F-BF0C70FD2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51302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2" name="Rectangle 5">
            <a:extLst>
              <a:ext uri="{FF2B5EF4-FFF2-40B4-BE49-F238E27FC236}">
                <a16:creationId xmlns:a16="http://schemas.microsoft.com/office/drawing/2014/main" id="{D1F714CC-5B7B-80B0-7010-08478367DB34}"/>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F6B59936-389E-4577-81E4-31CB55BC0023}" type="slidenum">
              <a:rPr lang="en-US" altLang="en-US"/>
              <a:pPr/>
              <a:t>‹#›</a:t>
            </a:fld>
            <a:endParaRPr lang="en-US" altLang="en-US"/>
          </a:p>
        </p:txBody>
      </p:sp>
    </p:spTree>
    <p:extLst>
      <p:ext uri="{BB962C8B-B14F-4D97-AF65-F5344CB8AC3E}">
        <p14:creationId xmlns:p14="http://schemas.microsoft.com/office/powerpoint/2010/main" val="260066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9FB9308-E70C-D35F-AAAA-02C3FDC04E5A}"/>
              </a:ext>
            </a:extLst>
          </p:cNvPr>
          <p:cNvSpPr>
            <a:spLocks noGrp="1" noChangeArrowheads="1"/>
          </p:cNvSpPr>
          <p:nvPr>
            <p:ph type="sldNum" sz="quarter" idx="10"/>
          </p:nvPr>
        </p:nvSpPr>
        <p:spPr>
          <a:ln/>
        </p:spPr>
        <p:txBody>
          <a:bodyPr/>
          <a:lstStyle>
            <a:lvl1pPr>
              <a:defRPr/>
            </a:lvl1pPr>
          </a:lstStyle>
          <a:p>
            <a:fld id="{D1D5E003-430C-4B79-B916-D98CE532B321}" type="slidenum">
              <a:rPr lang="en-US" altLang="en-US"/>
              <a:pPr/>
              <a:t>‹#›</a:t>
            </a:fld>
            <a:endParaRPr lang="en-US" altLang="en-US"/>
          </a:p>
        </p:txBody>
      </p:sp>
    </p:spTree>
    <p:extLst>
      <p:ext uri="{BB962C8B-B14F-4D97-AF65-F5344CB8AC3E}">
        <p14:creationId xmlns:p14="http://schemas.microsoft.com/office/powerpoint/2010/main" val="132587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3BD2CA8-9B76-ADB8-8A3B-982781EE1838}"/>
              </a:ext>
            </a:extLst>
          </p:cNvPr>
          <p:cNvSpPr>
            <a:spLocks noGrp="1" noChangeArrowheads="1"/>
          </p:cNvSpPr>
          <p:nvPr>
            <p:ph type="sldNum" sz="quarter" idx="10"/>
          </p:nvPr>
        </p:nvSpPr>
        <p:spPr>
          <a:ln/>
        </p:spPr>
        <p:txBody>
          <a:bodyPr/>
          <a:lstStyle>
            <a:lvl1pPr>
              <a:defRPr/>
            </a:lvl1pPr>
          </a:lstStyle>
          <a:p>
            <a:fld id="{628E7B45-D700-44FD-8628-D01C84217191}" type="slidenum">
              <a:rPr lang="en-US" altLang="en-US"/>
              <a:pPr/>
              <a:t>‹#›</a:t>
            </a:fld>
            <a:endParaRPr lang="en-US" altLang="en-US"/>
          </a:p>
        </p:txBody>
      </p:sp>
    </p:spTree>
    <p:extLst>
      <p:ext uri="{BB962C8B-B14F-4D97-AF65-F5344CB8AC3E}">
        <p14:creationId xmlns:p14="http://schemas.microsoft.com/office/powerpoint/2010/main" val="125252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A5805454-F86A-2C8E-2A7F-18D2EA0AA64B}"/>
              </a:ext>
            </a:extLst>
          </p:cNvPr>
          <p:cNvSpPr>
            <a:spLocks noGrp="1" noChangeArrowheads="1"/>
          </p:cNvSpPr>
          <p:nvPr>
            <p:ph type="sldNum" sz="quarter" idx="10"/>
          </p:nvPr>
        </p:nvSpPr>
        <p:spPr>
          <a:ln/>
        </p:spPr>
        <p:txBody>
          <a:bodyPr/>
          <a:lstStyle>
            <a:lvl1pPr>
              <a:defRPr/>
            </a:lvl1pPr>
          </a:lstStyle>
          <a:p>
            <a:fld id="{2F2D7608-C4F9-4680-B434-09AA2CD3FF90}" type="slidenum">
              <a:rPr lang="en-US" altLang="en-US"/>
              <a:pPr/>
              <a:t>‹#›</a:t>
            </a:fld>
            <a:endParaRPr lang="en-US" altLang="en-US"/>
          </a:p>
        </p:txBody>
      </p:sp>
    </p:spTree>
    <p:extLst>
      <p:ext uri="{BB962C8B-B14F-4D97-AF65-F5344CB8AC3E}">
        <p14:creationId xmlns:p14="http://schemas.microsoft.com/office/powerpoint/2010/main" val="151003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3208776-A825-34C2-0380-BBC88D12FA57}"/>
              </a:ext>
            </a:extLst>
          </p:cNvPr>
          <p:cNvSpPr>
            <a:spLocks noGrp="1" noChangeArrowheads="1"/>
          </p:cNvSpPr>
          <p:nvPr>
            <p:ph type="sldNum" sz="quarter" idx="10"/>
          </p:nvPr>
        </p:nvSpPr>
        <p:spPr>
          <a:ln/>
        </p:spPr>
        <p:txBody>
          <a:bodyPr/>
          <a:lstStyle>
            <a:lvl1pPr>
              <a:defRPr/>
            </a:lvl1pPr>
          </a:lstStyle>
          <a:p>
            <a:fld id="{02EE2B40-558E-4BFF-83C0-A12B968CC8FB}" type="slidenum">
              <a:rPr lang="en-US" altLang="en-US"/>
              <a:pPr/>
              <a:t>‹#›</a:t>
            </a:fld>
            <a:endParaRPr lang="en-US" altLang="en-US"/>
          </a:p>
        </p:txBody>
      </p:sp>
    </p:spTree>
    <p:extLst>
      <p:ext uri="{BB962C8B-B14F-4D97-AF65-F5344CB8AC3E}">
        <p14:creationId xmlns:p14="http://schemas.microsoft.com/office/powerpoint/2010/main" val="176986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B022E69-1E32-4BC9-8A56-C2F823BF9233}"/>
              </a:ext>
            </a:extLst>
          </p:cNvPr>
          <p:cNvSpPr>
            <a:spLocks noGrp="1" noChangeArrowheads="1"/>
          </p:cNvSpPr>
          <p:nvPr>
            <p:ph type="sldNum" sz="quarter" idx="10"/>
          </p:nvPr>
        </p:nvSpPr>
        <p:spPr>
          <a:ln/>
        </p:spPr>
        <p:txBody>
          <a:bodyPr/>
          <a:lstStyle>
            <a:lvl1pPr>
              <a:defRPr/>
            </a:lvl1pPr>
          </a:lstStyle>
          <a:p>
            <a:fld id="{D50194E6-07FB-4813-9688-051E22B90EC6}" type="slidenum">
              <a:rPr lang="en-US" altLang="en-US"/>
              <a:pPr/>
              <a:t>‹#›</a:t>
            </a:fld>
            <a:endParaRPr lang="en-US" altLang="en-US"/>
          </a:p>
        </p:txBody>
      </p:sp>
    </p:spTree>
    <p:extLst>
      <p:ext uri="{BB962C8B-B14F-4D97-AF65-F5344CB8AC3E}">
        <p14:creationId xmlns:p14="http://schemas.microsoft.com/office/powerpoint/2010/main" val="335870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F91539F6-096D-202B-1C31-3A37D824AE1E}"/>
              </a:ext>
            </a:extLst>
          </p:cNvPr>
          <p:cNvSpPr>
            <a:spLocks noGrp="1" noChangeArrowheads="1"/>
          </p:cNvSpPr>
          <p:nvPr>
            <p:ph type="sldNum" sz="quarter" idx="10"/>
          </p:nvPr>
        </p:nvSpPr>
        <p:spPr>
          <a:ln/>
        </p:spPr>
        <p:txBody>
          <a:bodyPr/>
          <a:lstStyle>
            <a:lvl1pPr>
              <a:defRPr/>
            </a:lvl1pPr>
          </a:lstStyle>
          <a:p>
            <a:fld id="{D4158D1E-EBC1-482E-B754-35B18F302C4F}" type="slidenum">
              <a:rPr lang="en-US" altLang="en-US"/>
              <a:pPr/>
              <a:t>‹#›</a:t>
            </a:fld>
            <a:endParaRPr lang="en-US" altLang="en-US"/>
          </a:p>
        </p:txBody>
      </p:sp>
    </p:spTree>
    <p:extLst>
      <p:ext uri="{BB962C8B-B14F-4D97-AF65-F5344CB8AC3E}">
        <p14:creationId xmlns:p14="http://schemas.microsoft.com/office/powerpoint/2010/main" val="4618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F1BDD490-4A8B-617F-5F79-CCA62614A151}"/>
              </a:ext>
            </a:extLst>
          </p:cNvPr>
          <p:cNvSpPr>
            <a:spLocks noGrp="1" noChangeArrowheads="1"/>
          </p:cNvSpPr>
          <p:nvPr>
            <p:ph type="sldNum" sz="quarter" idx="10"/>
          </p:nvPr>
        </p:nvSpPr>
        <p:spPr>
          <a:ln/>
        </p:spPr>
        <p:txBody>
          <a:bodyPr/>
          <a:lstStyle>
            <a:lvl1pPr>
              <a:defRPr/>
            </a:lvl1pPr>
          </a:lstStyle>
          <a:p>
            <a:fld id="{610B659E-F04F-44CE-B4ED-D71AEBDA4007}" type="slidenum">
              <a:rPr lang="en-US" altLang="en-US"/>
              <a:pPr/>
              <a:t>‹#›</a:t>
            </a:fld>
            <a:endParaRPr lang="en-US" altLang="en-US"/>
          </a:p>
        </p:txBody>
      </p:sp>
    </p:spTree>
    <p:extLst>
      <p:ext uri="{BB962C8B-B14F-4D97-AF65-F5344CB8AC3E}">
        <p14:creationId xmlns:p14="http://schemas.microsoft.com/office/powerpoint/2010/main" val="5079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8B4B6321-E970-EF77-8409-C7D6AB914758}"/>
              </a:ext>
            </a:extLst>
          </p:cNvPr>
          <p:cNvSpPr>
            <a:spLocks noGrp="1" noChangeArrowheads="1"/>
          </p:cNvSpPr>
          <p:nvPr>
            <p:ph type="sldNum" sz="quarter" idx="10"/>
          </p:nvPr>
        </p:nvSpPr>
        <p:spPr>
          <a:ln/>
        </p:spPr>
        <p:txBody>
          <a:bodyPr/>
          <a:lstStyle>
            <a:lvl1pPr>
              <a:defRPr/>
            </a:lvl1pPr>
          </a:lstStyle>
          <a:p>
            <a:fld id="{E15DB537-A9FC-43AC-AC45-9C5C7BEB1EEB}" type="slidenum">
              <a:rPr lang="en-US" altLang="en-US"/>
              <a:pPr/>
              <a:t>‹#›</a:t>
            </a:fld>
            <a:endParaRPr lang="en-US" altLang="en-US"/>
          </a:p>
        </p:txBody>
      </p:sp>
    </p:spTree>
    <p:extLst>
      <p:ext uri="{BB962C8B-B14F-4D97-AF65-F5344CB8AC3E}">
        <p14:creationId xmlns:p14="http://schemas.microsoft.com/office/powerpoint/2010/main" val="385809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62C8012-4BD2-24B9-40F9-7D2E364F08AB}"/>
              </a:ext>
            </a:extLst>
          </p:cNvPr>
          <p:cNvSpPr>
            <a:spLocks noGrp="1" noChangeArrowheads="1"/>
          </p:cNvSpPr>
          <p:nvPr>
            <p:ph type="sldNum" sz="quarter" idx="10"/>
          </p:nvPr>
        </p:nvSpPr>
        <p:spPr>
          <a:ln/>
        </p:spPr>
        <p:txBody>
          <a:bodyPr/>
          <a:lstStyle>
            <a:lvl1pPr>
              <a:defRPr/>
            </a:lvl1pPr>
          </a:lstStyle>
          <a:p>
            <a:fld id="{3A0FC3BD-4781-4705-93AF-0FC7EC4264C4}" type="slidenum">
              <a:rPr lang="en-US" altLang="en-US"/>
              <a:pPr/>
              <a:t>‹#›</a:t>
            </a:fld>
            <a:endParaRPr lang="en-US" altLang="en-US"/>
          </a:p>
        </p:txBody>
      </p:sp>
    </p:spTree>
    <p:extLst>
      <p:ext uri="{BB962C8B-B14F-4D97-AF65-F5344CB8AC3E}">
        <p14:creationId xmlns:p14="http://schemas.microsoft.com/office/powerpoint/2010/main" val="347011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8684BB0-786A-6D4B-0BFE-A5E1A037EE14}"/>
              </a:ext>
            </a:extLst>
          </p:cNvPr>
          <p:cNvSpPr>
            <a:spLocks noGrp="1" noChangeArrowheads="1"/>
          </p:cNvSpPr>
          <p:nvPr>
            <p:ph type="sldNum" sz="quarter" idx="10"/>
          </p:nvPr>
        </p:nvSpPr>
        <p:spPr>
          <a:ln/>
        </p:spPr>
        <p:txBody>
          <a:bodyPr/>
          <a:lstStyle>
            <a:lvl1pPr>
              <a:defRPr/>
            </a:lvl1pPr>
          </a:lstStyle>
          <a:p>
            <a:fld id="{CA6EC451-A4F6-4E59-9A31-4D19A3A99667}" type="slidenum">
              <a:rPr lang="en-US" altLang="en-US"/>
              <a:pPr/>
              <a:t>‹#›</a:t>
            </a:fld>
            <a:endParaRPr lang="en-US" altLang="en-US"/>
          </a:p>
        </p:txBody>
      </p:sp>
    </p:spTree>
    <p:extLst>
      <p:ext uri="{BB962C8B-B14F-4D97-AF65-F5344CB8AC3E}">
        <p14:creationId xmlns:p14="http://schemas.microsoft.com/office/powerpoint/2010/main" val="357581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3E8EA212-03E9-BC39-430E-F3FA02130673}"/>
              </a:ext>
            </a:extLst>
          </p:cNvPr>
          <p:cNvSpPr>
            <a:spLocks noGrp="1" noChangeArrowheads="1"/>
          </p:cNvSpPr>
          <p:nvPr>
            <p:ph type="sldNum" sz="quarter" idx="10"/>
          </p:nvPr>
        </p:nvSpPr>
        <p:spPr>
          <a:ln/>
        </p:spPr>
        <p:txBody>
          <a:bodyPr/>
          <a:lstStyle>
            <a:lvl1pPr>
              <a:defRPr/>
            </a:lvl1pPr>
          </a:lstStyle>
          <a:p>
            <a:fld id="{F4790CC4-56F1-43B1-B21E-11C609047931}" type="slidenum">
              <a:rPr lang="en-US" altLang="en-US"/>
              <a:pPr/>
              <a:t>‹#›</a:t>
            </a:fld>
            <a:endParaRPr lang="en-US" altLang="en-US"/>
          </a:p>
        </p:txBody>
      </p:sp>
    </p:spTree>
    <p:extLst>
      <p:ext uri="{BB962C8B-B14F-4D97-AF65-F5344CB8AC3E}">
        <p14:creationId xmlns:p14="http://schemas.microsoft.com/office/powerpoint/2010/main" val="380299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679C437-2E2D-E9FB-CAD2-B8484569C363}"/>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37F1BD1C-D577-4197-702F-A9A787968D05}"/>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ED48BD31-8178-4319-94B5-0AFD17F015D4}" type="slidenum">
              <a:rPr lang="en-US" altLang="en-US"/>
              <a:pPr/>
              <a:t>‹#›</a:t>
            </a:fld>
            <a:endParaRPr lang="en-US" altLang="en-US"/>
          </a:p>
        </p:txBody>
      </p:sp>
      <p:sp>
        <p:nvSpPr>
          <p:cNvPr id="512004" name="Text Box 4">
            <a:extLst>
              <a:ext uri="{FF2B5EF4-FFF2-40B4-BE49-F238E27FC236}">
                <a16:creationId xmlns:a16="http://schemas.microsoft.com/office/drawing/2014/main" id="{D59670F1-62E3-81F0-128F-599659AA4FF4}"/>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sz="1000" b="1">
                <a:solidFill>
                  <a:schemeClr val="tx2"/>
                </a:solidFill>
              </a:rPr>
              <a:t>©Silberschatz, Korth and Sudarshan</a:t>
            </a:r>
          </a:p>
        </p:txBody>
      </p:sp>
      <p:sp>
        <p:nvSpPr>
          <p:cNvPr id="512005" name="Text Box 5">
            <a:extLst>
              <a:ext uri="{FF2B5EF4-FFF2-40B4-BE49-F238E27FC236}">
                <a16:creationId xmlns:a16="http://schemas.microsoft.com/office/drawing/2014/main" id="{EC677AFC-F030-5F26-8D49-49D79082F350}"/>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tx2"/>
                </a:solidFill>
              </a:rPr>
              <a:t>10.</a:t>
            </a:r>
            <a:fld id="{BFBC797F-CAD9-4ED1-81BB-3A880156513F}"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512006" name="Rectangle 6">
            <a:extLst>
              <a:ext uri="{FF2B5EF4-FFF2-40B4-BE49-F238E27FC236}">
                <a16:creationId xmlns:a16="http://schemas.microsoft.com/office/drawing/2014/main" id="{197BB58A-E8F4-5C0D-366B-33D2837CDCAF}"/>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672F7597-2C97-EF52-D257-B8AF48E734C6}"/>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defRPr/>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1032" name="Freeform 8">
            <a:extLst>
              <a:ext uri="{FF2B5EF4-FFF2-40B4-BE49-F238E27FC236}">
                <a16:creationId xmlns:a16="http://schemas.microsoft.com/office/drawing/2014/main" id="{91704C03-38C3-E7BF-74D5-059E97F95785}"/>
              </a:ext>
            </a:extLst>
          </p:cNvPr>
          <p:cNvSpPr>
            <a:spLocks/>
          </p:cNvSpPr>
          <p:nvPr/>
        </p:nvSpPr>
        <p:spPr bwMode="auto">
          <a:xfrm>
            <a:off x="8916988" y="5445125"/>
            <a:ext cx="227012" cy="47625"/>
          </a:xfrm>
          <a:custGeom>
            <a:avLst/>
            <a:gdLst>
              <a:gd name="T0" fmla="*/ 0 w 285"/>
              <a:gd name="T1" fmla="*/ 46064 h 61"/>
              <a:gd name="T2" fmla="*/ 1593 w 285"/>
              <a:gd name="T3" fmla="*/ 37475 h 61"/>
              <a:gd name="T4" fmla="*/ 7169 w 285"/>
              <a:gd name="T5" fmla="*/ 26545 h 61"/>
              <a:gd name="T6" fmla="*/ 13541 w 285"/>
              <a:gd name="T7" fmla="*/ 19518 h 61"/>
              <a:gd name="T8" fmla="*/ 23896 w 285"/>
              <a:gd name="T9" fmla="*/ 13273 h 61"/>
              <a:gd name="T10" fmla="*/ 35844 w 285"/>
              <a:gd name="T11" fmla="*/ 7807 h 61"/>
              <a:gd name="T12" fmla="*/ 45402 w 285"/>
              <a:gd name="T13" fmla="*/ 4684 h 61"/>
              <a:gd name="T14" fmla="*/ 55757 w 285"/>
              <a:gd name="T15" fmla="*/ 1561 h 61"/>
              <a:gd name="T16" fmla="*/ 67705 w 285"/>
              <a:gd name="T17" fmla="*/ 0 h 61"/>
              <a:gd name="T18" fmla="*/ 79653 w 285"/>
              <a:gd name="T19" fmla="*/ 0 h 61"/>
              <a:gd name="T20" fmla="*/ 93991 w 285"/>
              <a:gd name="T21" fmla="*/ 0 h 61"/>
              <a:gd name="T22" fmla="*/ 109125 w 285"/>
              <a:gd name="T23" fmla="*/ 0 h 61"/>
              <a:gd name="T24" fmla="*/ 122666 w 285"/>
              <a:gd name="T25" fmla="*/ 1561 h 61"/>
              <a:gd name="T26" fmla="*/ 137800 w 285"/>
              <a:gd name="T27" fmla="*/ 4684 h 61"/>
              <a:gd name="T28" fmla="*/ 152934 w 285"/>
              <a:gd name="T29" fmla="*/ 6246 h 61"/>
              <a:gd name="T30" fmla="*/ 166475 w 285"/>
              <a:gd name="T31" fmla="*/ 9369 h 61"/>
              <a:gd name="T32" fmla="*/ 178423 w 285"/>
              <a:gd name="T33" fmla="*/ 11711 h 61"/>
              <a:gd name="T34" fmla="*/ 190371 w 285"/>
              <a:gd name="T35" fmla="*/ 14834 h 61"/>
              <a:gd name="T36" fmla="*/ 202319 w 285"/>
              <a:gd name="T37" fmla="*/ 17957 h 61"/>
              <a:gd name="T38" fmla="*/ 211878 w 285"/>
              <a:gd name="T39" fmla="*/ 19518 h 61"/>
              <a:gd name="T40" fmla="*/ 217454 w 285"/>
              <a:gd name="T41" fmla="*/ 21080 h 61"/>
              <a:gd name="T42" fmla="*/ 225419 w 285"/>
              <a:gd name="T43" fmla="*/ 24203 h 61"/>
              <a:gd name="T44" fmla="*/ 222233 w 285"/>
              <a:gd name="T45" fmla="*/ 34352 h 61"/>
              <a:gd name="T46" fmla="*/ 217454 w 285"/>
              <a:gd name="T47" fmla="*/ 32791 h 61"/>
              <a:gd name="T48" fmla="*/ 207099 w 285"/>
              <a:gd name="T49" fmla="*/ 31230 h 61"/>
              <a:gd name="T50" fmla="*/ 191965 w 285"/>
              <a:gd name="T51" fmla="*/ 28107 h 61"/>
              <a:gd name="T52" fmla="*/ 183203 w 285"/>
              <a:gd name="T53" fmla="*/ 26545 h 61"/>
              <a:gd name="T54" fmla="*/ 173644 w 285"/>
              <a:gd name="T55" fmla="*/ 24984 h 61"/>
              <a:gd name="T56" fmla="*/ 164882 w 285"/>
              <a:gd name="T57" fmla="*/ 24203 h 61"/>
              <a:gd name="T58" fmla="*/ 156121 w 285"/>
              <a:gd name="T59" fmla="*/ 22641 h 61"/>
              <a:gd name="T60" fmla="*/ 144969 w 285"/>
              <a:gd name="T61" fmla="*/ 21080 h 61"/>
              <a:gd name="T62" fmla="*/ 137800 w 285"/>
              <a:gd name="T63" fmla="*/ 19518 h 61"/>
              <a:gd name="T64" fmla="*/ 129835 w 285"/>
              <a:gd name="T65" fmla="*/ 17957 h 61"/>
              <a:gd name="T66" fmla="*/ 122666 w 285"/>
              <a:gd name="T67" fmla="*/ 16395 h 61"/>
              <a:gd name="T68" fmla="*/ 113108 w 285"/>
              <a:gd name="T69" fmla="*/ 14834 h 61"/>
              <a:gd name="T70" fmla="*/ 87619 w 285"/>
              <a:gd name="T71" fmla="*/ 11711 h 61"/>
              <a:gd name="T72" fmla="*/ 66112 w 285"/>
              <a:gd name="T73" fmla="*/ 16395 h 61"/>
              <a:gd name="T74" fmla="*/ 46995 w 285"/>
              <a:gd name="T75" fmla="*/ 22641 h 61"/>
              <a:gd name="T76" fmla="*/ 42216 w 285"/>
              <a:gd name="T77" fmla="*/ 24203 h 61"/>
              <a:gd name="T78" fmla="*/ 34251 w 285"/>
              <a:gd name="T79" fmla="*/ 26545 h 61"/>
              <a:gd name="T80" fmla="*/ 25489 w 285"/>
              <a:gd name="T81" fmla="*/ 29668 h 61"/>
              <a:gd name="T82" fmla="*/ 18320 w 285"/>
              <a:gd name="T83" fmla="*/ 34352 h 61"/>
              <a:gd name="T84" fmla="*/ 5576 w 285"/>
              <a:gd name="T85" fmla="*/ 42941 h 61"/>
              <a:gd name="T86" fmla="*/ 1593 w 285"/>
              <a:gd name="T87" fmla="*/ 47625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1033" name="Picture 9" descr="Cover-6Ed">
            <a:extLst>
              <a:ext uri="{FF2B5EF4-FFF2-40B4-BE49-F238E27FC236}">
                <a16:creationId xmlns:a16="http://schemas.microsoft.com/office/drawing/2014/main" id="{11278DCB-09F5-18AA-F2E8-0E779EDDD2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anose="020B0600070205080204"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D8E97687-7F2A-E7D4-C108-86303C920498}"/>
              </a:ext>
            </a:extLst>
          </p:cNvPr>
          <p:cNvSpPr>
            <a:spLocks noGrp="1" noChangeArrowheads="1"/>
          </p:cNvSpPr>
          <p:nvPr>
            <p:ph type="ctrTitle"/>
          </p:nvPr>
        </p:nvSpPr>
        <p:spPr>
          <a:xfrm>
            <a:off x="401638" y="2286000"/>
            <a:ext cx="8367712" cy="1143000"/>
          </a:xfrm>
        </p:spPr>
        <p:txBody>
          <a:bodyPr/>
          <a:lstStyle/>
          <a:p>
            <a:pPr>
              <a:defRPr/>
            </a:pPr>
            <a:r>
              <a:rPr lang="en-US" sz="4400" dirty="0">
                <a:ea typeface="+mj-ea"/>
              </a:rPr>
              <a:t>Storage and File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D0323A7F-394D-1BBA-1B27-158EB3E723F7}"/>
              </a:ext>
            </a:extLst>
          </p:cNvPr>
          <p:cNvSpPr>
            <a:spLocks noGrp="1" noChangeArrowheads="1"/>
          </p:cNvSpPr>
          <p:nvPr>
            <p:ph type="title"/>
          </p:nvPr>
        </p:nvSpPr>
        <p:spPr/>
        <p:txBody>
          <a:bodyPr/>
          <a:lstStyle/>
          <a:p>
            <a:pPr>
              <a:defRPr/>
            </a:pPr>
            <a:r>
              <a:rPr lang="en-US">
                <a:ea typeface="+mj-ea"/>
              </a:rPr>
              <a:t>Storage Hierarchy (Cont.)</a:t>
            </a:r>
          </a:p>
        </p:txBody>
      </p:sp>
      <p:sp>
        <p:nvSpPr>
          <p:cNvPr id="23555" name="Rectangle 3">
            <a:extLst>
              <a:ext uri="{FF2B5EF4-FFF2-40B4-BE49-F238E27FC236}">
                <a16:creationId xmlns:a16="http://schemas.microsoft.com/office/drawing/2014/main" id="{47EF2BCB-0942-7CB5-EF51-7AA7CCAD6C8E}"/>
              </a:ext>
            </a:extLst>
          </p:cNvPr>
          <p:cNvSpPr>
            <a:spLocks noGrp="1" noChangeArrowheads="1"/>
          </p:cNvSpPr>
          <p:nvPr>
            <p:ph type="body" idx="1"/>
          </p:nvPr>
        </p:nvSpPr>
        <p:spPr>
          <a:xfrm>
            <a:off x="814388" y="1190625"/>
            <a:ext cx="7086600" cy="4800600"/>
          </a:xfrm>
        </p:spPr>
        <p:txBody>
          <a:bodyPr/>
          <a:lstStyle/>
          <a:p>
            <a:r>
              <a:rPr lang="en-US" altLang="en-US" b="1">
                <a:solidFill>
                  <a:srgbClr val="000099"/>
                </a:solidFill>
              </a:rPr>
              <a:t>primary storage</a:t>
            </a:r>
            <a:r>
              <a:rPr lang="en-US" altLang="en-US" b="1"/>
              <a:t>: </a:t>
            </a:r>
            <a:r>
              <a:rPr lang="en-US" altLang="en-US"/>
              <a:t>Fastest media but volatile (cache, main memory).</a:t>
            </a:r>
          </a:p>
          <a:p>
            <a:r>
              <a:rPr lang="en-US" altLang="en-US" b="1">
                <a:solidFill>
                  <a:srgbClr val="000099"/>
                </a:solidFill>
              </a:rPr>
              <a:t>secondary storage</a:t>
            </a:r>
            <a:r>
              <a:rPr lang="en-US" altLang="en-US" b="1"/>
              <a:t>:</a:t>
            </a:r>
            <a:r>
              <a:rPr lang="en-US" altLang="en-US"/>
              <a:t> next level in hierarchy, non-volatile, moderately fast access time</a:t>
            </a:r>
          </a:p>
          <a:p>
            <a:pPr lvl="1"/>
            <a:r>
              <a:rPr lang="en-US" altLang="en-US">
                <a:ea typeface="ＭＳ Ｐゴシック" panose="020B0600070205080204" pitchFamily="34" charset="-128"/>
              </a:rPr>
              <a:t>also called </a:t>
            </a:r>
            <a:r>
              <a:rPr lang="en-US" altLang="en-US" b="1">
                <a:solidFill>
                  <a:srgbClr val="000099"/>
                </a:solidFill>
                <a:ea typeface="ＭＳ Ｐゴシック" panose="020B0600070205080204" pitchFamily="34" charset="-128"/>
              </a:rPr>
              <a:t>on-line storage</a:t>
            </a:r>
            <a:r>
              <a:rPr lang="en-US" altLang="en-US" b="1">
                <a:ea typeface="ＭＳ Ｐゴシック" panose="020B0600070205080204" pitchFamily="34" charset="-128"/>
              </a:rPr>
              <a:t> </a:t>
            </a:r>
            <a:endParaRPr lang="en-US" altLang="en-US">
              <a:ea typeface="ＭＳ Ｐゴシック" panose="020B0600070205080204" pitchFamily="34" charset="-128"/>
            </a:endParaRPr>
          </a:p>
          <a:p>
            <a:pPr lvl="1"/>
            <a:r>
              <a:rPr lang="en-US" altLang="en-US">
                <a:ea typeface="ＭＳ Ｐゴシック" panose="020B0600070205080204" pitchFamily="34" charset="-128"/>
              </a:rPr>
              <a:t>E.g. flash memory, magnetic disks</a:t>
            </a:r>
          </a:p>
          <a:p>
            <a:r>
              <a:rPr lang="en-US" altLang="en-US" b="1">
                <a:solidFill>
                  <a:srgbClr val="000099"/>
                </a:solidFill>
              </a:rPr>
              <a:t>tertiary storage</a:t>
            </a:r>
            <a:r>
              <a:rPr lang="en-US" altLang="en-US" b="1"/>
              <a:t>:</a:t>
            </a:r>
            <a:r>
              <a:rPr lang="en-US" altLang="en-US"/>
              <a:t> lowest level in hierarchy, non-volatile, slow access time</a:t>
            </a:r>
          </a:p>
          <a:p>
            <a:pPr lvl="1"/>
            <a:r>
              <a:rPr lang="en-US" altLang="en-US">
                <a:ea typeface="ＭＳ Ｐゴシック" panose="020B0600070205080204" pitchFamily="34" charset="-128"/>
              </a:rPr>
              <a:t>also called </a:t>
            </a:r>
            <a:r>
              <a:rPr lang="en-US" altLang="en-US" b="1">
                <a:solidFill>
                  <a:srgbClr val="000099"/>
                </a:solidFill>
                <a:ea typeface="ＭＳ Ｐゴシック" panose="020B0600070205080204" pitchFamily="34" charset="-128"/>
              </a:rPr>
              <a:t>off-line storage</a:t>
            </a:r>
            <a:r>
              <a:rPr lang="en-US" altLang="en-US">
                <a:ea typeface="ＭＳ Ｐゴシック" panose="020B0600070205080204" pitchFamily="34" charset="-128"/>
              </a:rPr>
              <a:t> </a:t>
            </a:r>
          </a:p>
          <a:p>
            <a:pPr lvl="1"/>
            <a:r>
              <a:rPr lang="en-US" altLang="en-US">
                <a:ea typeface="ＭＳ Ｐゴシック" panose="020B0600070205080204" pitchFamily="34" charset="-128"/>
              </a:rPr>
              <a:t>E.g. magnetic tape, optical storage</a:t>
            </a:r>
            <a:endParaRPr lang="en-US" altLang="en-US" b="1">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CDFF3D71-94BD-9177-D4E9-D02F5B6670F0}"/>
              </a:ext>
            </a:extLst>
          </p:cNvPr>
          <p:cNvSpPr>
            <a:spLocks noGrp="1" noChangeArrowheads="1"/>
          </p:cNvSpPr>
          <p:nvPr>
            <p:ph type="title"/>
          </p:nvPr>
        </p:nvSpPr>
        <p:spPr/>
        <p:txBody>
          <a:bodyPr/>
          <a:lstStyle/>
          <a:p>
            <a:pPr>
              <a:defRPr/>
            </a:pPr>
            <a:r>
              <a:rPr lang="en-US">
                <a:ea typeface="+mj-ea"/>
              </a:rPr>
              <a:t>Magnetic Hard Disk Mechanism</a:t>
            </a:r>
          </a:p>
        </p:txBody>
      </p:sp>
      <p:sp>
        <p:nvSpPr>
          <p:cNvPr id="25603" name="Text Box 7">
            <a:extLst>
              <a:ext uri="{FF2B5EF4-FFF2-40B4-BE49-F238E27FC236}">
                <a16:creationId xmlns:a16="http://schemas.microsoft.com/office/drawing/2014/main" id="{6FF9C21E-AA46-0C8B-A520-E829DF7A7890}"/>
              </a:ext>
            </a:extLst>
          </p:cNvPr>
          <p:cNvSpPr txBox="1">
            <a:spLocks noChangeArrowheads="1"/>
          </p:cNvSpPr>
          <p:nvPr/>
        </p:nvSpPr>
        <p:spPr bwMode="auto">
          <a:xfrm>
            <a:off x="492125" y="5907088"/>
            <a:ext cx="774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b="1"/>
              <a:t>NOTE: Diagram is schematic, and simplifies the structure of actual disk drives</a:t>
            </a:r>
          </a:p>
        </p:txBody>
      </p:sp>
      <p:pic>
        <p:nvPicPr>
          <p:cNvPr id="25604" name="Picture 10">
            <a:extLst>
              <a:ext uri="{FF2B5EF4-FFF2-40B4-BE49-F238E27FC236}">
                <a16:creationId xmlns:a16="http://schemas.microsoft.com/office/drawing/2014/main" id="{F5A31481-370F-1062-64EB-4B4509400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860425"/>
            <a:ext cx="66135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A73017FF-FED3-9DB2-083B-9F608A540E9F}"/>
              </a:ext>
            </a:extLst>
          </p:cNvPr>
          <p:cNvSpPr>
            <a:spLocks noGrp="1" noChangeArrowheads="1"/>
          </p:cNvSpPr>
          <p:nvPr>
            <p:ph type="title"/>
          </p:nvPr>
        </p:nvSpPr>
        <p:spPr/>
        <p:txBody>
          <a:bodyPr/>
          <a:lstStyle/>
          <a:p>
            <a:pPr>
              <a:defRPr/>
            </a:pPr>
            <a:r>
              <a:rPr lang="en-US">
                <a:ea typeface="+mj-ea"/>
              </a:rPr>
              <a:t>Magnetic Disks</a:t>
            </a:r>
          </a:p>
        </p:txBody>
      </p:sp>
      <p:sp>
        <p:nvSpPr>
          <p:cNvPr id="27651" name="Rectangle 3">
            <a:extLst>
              <a:ext uri="{FF2B5EF4-FFF2-40B4-BE49-F238E27FC236}">
                <a16:creationId xmlns:a16="http://schemas.microsoft.com/office/drawing/2014/main" id="{D1B2E181-F496-4A7B-F228-53596CDCE358}"/>
              </a:ext>
            </a:extLst>
          </p:cNvPr>
          <p:cNvSpPr>
            <a:spLocks noGrp="1" noChangeArrowheads="1"/>
          </p:cNvSpPr>
          <p:nvPr>
            <p:ph type="body" idx="1"/>
          </p:nvPr>
        </p:nvSpPr>
        <p:spPr>
          <a:xfrm>
            <a:off x="914400" y="1122363"/>
            <a:ext cx="7867650" cy="5300662"/>
          </a:xfrm>
        </p:spPr>
        <p:txBody>
          <a:bodyPr/>
          <a:lstStyle/>
          <a:p>
            <a:pPr>
              <a:lnSpc>
                <a:spcPct val="90000"/>
              </a:lnSpc>
            </a:pPr>
            <a:r>
              <a:rPr lang="en-US" altLang="en-US" sz="1600" b="1"/>
              <a:t>Read-write head</a:t>
            </a:r>
            <a:r>
              <a:rPr lang="en-US" altLang="en-US" sz="1600"/>
              <a:t> </a:t>
            </a:r>
          </a:p>
          <a:p>
            <a:pPr lvl="1">
              <a:lnSpc>
                <a:spcPct val="90000"/>
              </a:lnSpc>
            </a:pPr>
            <a:r>
              <a:rPr lang="en-US" altLang="en-US" sz="1600">
                <a:ea typeface="ＭＳ Ｐゴシック" panose="020B0600070205080204" pitchFamily="34" charset="-128"/>
              </a:rPr>
              <a:t>Positioned very close to the platter surface (almost touching it)</a:t>
            </a:r>
          </a:p>
          <a:p>
            <a:pPr lvl="1">
              <a:lnSpc>
                <a:spcPct val="90000"/>
              </a:lnSpc>
            </a:pPr>
            <a:r>
              <a:rPr lang="en-US" altLang="en-US" sz="1600">
                <a:ea typeface="ＭＳ Ｐゴシック" panose="020B0600070205080204" pitchFamily="34" charset="-128"/>
              </a:rPr>
              <a:t>Reads or writes magnetically encoded information.</a:t>
            </a:r>
          </a:p>
          <a:p>
            <a:pPr>
              <a:lnSpc>
                <a:spcPct val="90000"/>
              </a:lnSpc>
            </a:pPr>
            <a:r>
              <a:rPr lang="en-US" altLang="en-US" sz="1600"/>
              <a:t>Surface of platter divided into circular </a:t>
            </a:r>
            <a:r>
              <a:rPr lang="en-US" altLang="en-US" sz="1600" b="1">
                <a:solidFill>
                  <a:srgbClr val="000099"/>
                </a:solidFill>
              </a:rPr>
              <a:t>tracks</a:t>
            </a:r>
          </a:p>
          <a:p>
            <a:pPr lvl="1">
              <a:lnSpc>
                <a:spcPct val="90000"/>
              </a:lnSpc>
            </a:pPr>
            <a:r>
              <a:rPr lang="en-US" altLang="en-US" sz="1600">
                <a:ea typeface="ＭＳ Ｐゴシック" panose="020B0600070205080204" pitchFamily="34" charset="-128"/>
              </a:rPr>
              <a:t>Over 50K-100K tracks per platter on typical hard disks</a:t>
            </a:r>
          </a:p>
          <a:p>
            <a:pPr>
              <a:lnSpc>
                <a:spcPct val="90000"/>
              </a:lnSpc>
            </a:pPr>
            <a:r>
              <a:rPr lang="en-US" altLang="en-US" sz="1600"/>
              <a:t>Each track is divided into </a:t>
            </a:r>
            <a:r>
              <a:rPr lang="en-US" altLang="en-US" sz="1600" b="1">
                <a:solidFill>
                  <a:srgbClr val="000099"/>
                </a:solidFill>
              </a:rPr>
              <a:t>sectors</a:t>
            </a:r>
            <a:r>
              <a:rPr lang="en-US" altLang="en-US" sz="1600" b="1"/>
              <a:t>.</a:t>
            </a:r>
            <a:r>
              <a:rPr lang="en-US" altLang="en-US" sz="1600"/>
              <a:t>  </a:t>
            </a:r>
          </a:p>
          <a:p>
            <a:pPr lvl="1">
              <a:lnSpc>
                <a:spcPct val="90000"/>
              </a:lnSpc>
            </a:pPr>
            <a:r>
              <a:rPr lang="en-US" altLang="en-US" sz="1600">
                <a:ea typeface="ＭＳ Ｐゴシック" panose="020B0600070205080204" pitchFamily="34" charset="-128"/>
              </a:rPr>
              <a:t>A sector is the smallest unit of data that can be read or written.</a:t>
            </a:r>
          </a:p>
          <a:p>
            <a:pPr lvl="1">
              <a:lnSpc>
                <a:spcPct val="90000"/>
              </a:lnSpc>
            </a:pPr>
            <a:r>
              <a:rPr lang="en-US" altLang="en-US" sz="1600">
                <a:ea typeface="ＭＳ Ｐゴシック" panose="020B0600070205080204" pitchFamily="34" charset="-128"/>
              </a:rPr>
              <a:t>Sector size typically 512 bytes</a:t>
            </a:r>
          </a:p>
          <a:p>
            <a:pPr lvl="1">
              <a:lnSpc>
                <a:spcPct val="90000"/>
              </a:lnSpc>
            </a:pPr>
            <a:r>
              <a:rPr lang="en-US" altLang="en-US" sz="1600">
                <a:ea typeface="ＭＳ Ｐゴシック" panose="020B0600070205080204" pitchFamily="34" charset="-128"/>
              </a:rPr>
              <a:t>Typical sectors per track: 500 to 1000 (on inner tracks) to 1000 to 2000 (on outer tracks)</a:t>
            </a:r>
          </a:p>
          <a:p>
            <a:pPr>
              <a:lnSpc>
                <a:spcPct val="90000"/>
              </a:lnSpc>
            </a:pPr>
            <a:r>
              <a:rPr lang="en-US" altLang="en-US" sz="1600"/>
              <a:t>To read/write a sector</a:t>
            </a:r>
          </a:p>
          <a:p>
            <a:pPr lvl="1">
              <a:lnSpc>
                <a:spcPct val="90000"/>
              </a:lnSpc>
            </a:pPr>
            <a:r>
              <a:rPr lang="en-US" altLang="en-US" sz="1600">
                <a:ea typeface="ＭＳ Ｐゴシック" panose="020B0600070205080204" pitchFamily="34" charset="-128"/>
              </a:rPr>
              <a:t>disk arm swings to position head on right track</a:t>
            </a:r>
          </a:p>
          <a:p>
            <a:pPr lvl="1">
              <a:lnSpc>
                <a:spcPct val="90000"/>
              </a:lnSpc>
            </a:pPr>
            <a:r>
              <a:rPr lang="en-US" altLang="en-US" sz="1600">
                <a:ea typeface="ＭＳ Ｐゴシック" panose="020B0600070205080204" pitchFamily="34" charset="-128"/>
              </a:rPr>
              <a:t>platter spins continually; data is read/written as sector passes under head</a:t>
            </a:r>
          </a:p>
          <a:p>
            <a:pPr>
              <a:lnSpc>
                <a:spcPct val="90000"/>
              </a:lnSpc>
            </a:pPr>
            <a:r>
              <a:rPr lang="en-US" altLang="en-US" sz="1600"/>
              <a:t>Head-disk assemblies </a:t>
            </a:r>
          </a:p>
          <a:p>
            <a:pPr lvl="1">
              <a:lnSpc>
                <a:spcPct val="90000"/>
              </a:lnSpc>
            </a:pPr>
            <a:r>
              <a:rPr lang="en-US" altLang="en-US" sz="1600">
                <a:ea typeface="ＭＳ Ｐゴシック" panose="020B0600070205080204" pitchFamily="34" charset="-128"/>
              </a:rPr>
              <a:t>multiple disk platters on a single spindle (1 to 5 usually)</a:t>
            </a:r>
          </a:p>
          <a:p>
            <a:pPr lvl="1">
              <a:lnSpc>
                <a:spcPct val="90000"/>
              </a:lnSpc>
            </a:pPr>
            <a:r>
              <a:rPr lang="en-US" altLang="en-US" sz="1600">
                <a:ea typeface="ＭＳ Ｐゴシック" panose="020B0600070205080204" pitchFamily="34" charset="-128"/>
              </a:rPr>
              <a:t>one head per platter, mounted on a common arm.</a:t>
            </a:r>
          </a:p>
          <a:p>
            <a:pPr>
              <a:lnSpc>
                <a:spcPct val="90000"/>
              </a:lnSpc>
            </a:pPr>
            <a:r>
              <a:rPr lang="en-US" altLang="en-US" sz="1600" b="1">
                <a:solidFill>
                  <a:srgbClr val="000099"/>
                </a:solidFill>
              </a:rPr>
              <a:t>Cylinder</a:t>
            </a:r>
            <a:r>
              <a:rPr lang="en-US" altLang="en-US" sz="1600" i="1"/>
              <a:t> i</a:t>
            </a:r>
            <a:r>
              <a:rPr lang="en-US" altLang="en-US" sz="1600" b="1" i="1"/>
              <a:t> </a:t>
            </a:r>
            <a:r>
              <a:rPr lang="en-US" altLang="en-US" sz="1600"/>
              <a:t>consists of </a:t>
            </a:r>
            <a:r>
              <a:rPr lang="en-US" altLang="en-US" sz="1600" i="1"/>
              <a:t>i</a:t>
            </a:r>
            <a:r>
              <a:rPr lang="en-US" altLang="en-US" sz="1600" baseline="30000"/>
              <a:t>th</a:t>
            </a:r>
            <a:r>
              <a:rPr lang="en-US" altLang="en-US" sz="1600"/>
              <a:t> track of all the platters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7E8B6837-93D0-75E1-A91D-2D3CAC194161}"/>
              </a:ext>
            </a:extLst>
          </p:cNvPr>
          <p:cNvSpPr>
            <a:spLocks noGrp="1" noChangeArrowheads="1"/>
          </p:cNvSpPr>
          <p:nvPr>
            <p:ph type="title"/>
          </p:nvPr>
        </p:nvSpPr>
        <p:spPr/>
        <p:txBody>
          <a:bodyPr/>
          <a:lstStyle/>
          <a:p>
            <a:pPr>
              <a:defRPr/>
            </a:pPr>
            <a:r>
              <a:rPr lang="en-US">
                <a:ea typeface="+mj-ea"/>
              </a:rPr>
              <a:t>Magnetic Disks (Cont.)</a:t>
            </a:r>
          </a:p>
        </p:txBody>
      </p:sp>
      <p:sp>
        <p:nvSpPr>
          <p:cNvPr id="29699" name="Rectangle 3">
            <a:extLst>
              <a:ext uri="{FF2B5EF4-FFF2-40B4-BE49-F238E27FC236}">
                <a16:creationId xmlns:a16="http://schemas.microsoft.com/office/drawing/2014/main" id="{013EECEA-FCBB-19E3-D190-93C707B721A8}"/>
              </a:ext>
            </a:extLst>
          </p:cNvPr>
          <p:cNvSpPr>
            <a:spLocks noGrp="1" noChangeArrowheads="1"/>
          </p:cNvSpPr>
          <p:nvPr>
            <p:ph type="body" idx="1"/>
          </p:nvPr>
        </p:nvSpPr>
        <p:spPr>
          <a:xfrm>
            <a:off x="914400" y="1208088"/>
            <a:ext cx="7075488" cy="5014912"/>
          </a:xfrm>
        </p:spPr>
        <p:txBody>
          <a:bodyPr/>
          <a:lstStyle/>
          <a:p>
            <a:pPr>
              <a:lnSpc>
                <a:spcPct val="90000"/>
              </a:lnSpc>
            </a:pPr>
            <a:r>
              <a:rPr lang="en-US" altLang="en-US" sz="1600"/>
              <a:t>Earlier generation disks were susceptible to head-crashes</a:t>
            </a:r>
          </a:p>
          <a:p>
            <a:pPr lvl="1">
              <a:lnSpc>
                <a:spcPct val="90000"/>
              </a:lnSpc>
            </a:pPr>
            <a:r>
              <a:rPr lang="en-US" altLang="en-US" sz="1600">
                <a:ea typeface="ＭＳ Ｐゴシック" panose="020B0600070205080204" pitchFamily="34" charset="-128"/>
              </a:rPr>
              <a:t>Surface of earlier generation disks had metal-oxide coatings which would disintegrate on head crash and damage all data on disk</a:t>
            </a:r>
          </a:p>
          <a:p>
            <a:pPr lvl="1">
              <a:lnSpc>
                <a:spcPct val="90000"/>
              </a:lnSpc>
            </a:pPr>
            <a:r>
              <a:rPr lang="en-US" altLang="en-US" sz="1600">
                <a:ea typeface="ＭＳ Ｐゴシック" panose="020B0600070205080204" pitchFamily="34" charset="-128"/>
              </a:rPr>
              <a:t>Current generation disks are less susceptible to such disastrous failures, although individual sectors may get corrupted</a:t>
            </a:r>
          </a:p>
          <a:p>
            <a:pPr>
              <a:lnSpc>
                <a:spcPct val="90000"/>
              </a:lnSpc>
            </a:pPr>
            <a:r>
              <a:rPr lang="en-US" altLang="en-US" sz="1600" b="1">
                <a:solidFill>
                  <a:srgbClr val="000099"/>
                </a:solidFill>
              </a:rPr>
              <a:t>Disk controller</a:t>
            </a:r>
            <a:r>
              <a:rPr lang="en-US" altLang="en-US" sz="1600"/>
              <a:t> – interfaces between the computer system and the disk drive hardware.</a:t>
            </a:r>
          </a:p>
          <a:p>
            <a:pPr lvl="1">
              <a:lnSpc>
                <a:spcPct val="90000"/>
              </a:lnSpc>
            </a:pPr>
            <a:r>
              <a:rPr lang="en-US" altLang="en-US" sz="1600">
                <a:ea typeface="ＭＳ Ｐゴシック" panose="020B0600070205080204" pitchFamily="34" charset="-128"/>
              </a:rPr>
              <a:t>accepts high-level commands to read or write a sector </a:t>
            </a:r>
          </a:p>
          <a:p>
            <a:pPr lvl="1">
              <a:lnSpc>
                <a:spcPct val="90000"/>
              </a:lnSpc>
            </a:pPr>
            <a:r>
              <a:rPr lang="en-US" altLang="en-US" sz="1600">
                <a:ea typeface="ＭＳ Ｐゴシック" panose="020B0600070205080204" pitchFamily="34" charset="-128"/>
              </a:rPr>
              <a:t>initiates actions such as moving the disk arm to the right track and actually reading or writing the data</a:t>
            </a:r>
          </a:p>
          <a:p>
            <a:pPr lvl="1">
              <a:lnSpc>
                <a:spcPct val="90000"/>
              </a:lnSpc>
            </a:pPr>
            <a:r>
              <a:rPr lang="en-US" altLang="en-US" sz="1600">
                <a:ea typeface="ＭＳ Ｐゴシック" panose="020B0600070205080204" pitchFamily="34" charset="-128"/>
              </a:rPr>
              <a:t>Computes and attaches </a:t>
            </a:r>
            <a:r>
              <a:rPr lang="en-US" altLang="en-US" sz="1600" b="1">
                <a:solidFill>
                  <a:srgbClr val="000099"/>
                </a:solidFill>
                <a:ea typeface="ＭＳ Ｐゴシック" panose="020B0600070205080204" pitchFamily="34" charset="-128"/>
              </a:rPr>
              <a:t>checksums</a:t>
            </a:r>
            <a:r>
              <a:rPr lang="en-US" altLang="en-US" sz="1600">
                <a:ea typeface="ＭＳ Ｐゴシック" panose="020B0600070205080204" pitchFamily="34" charset="-128"/>
              </a:rPr>
              <a:t> to each sector to verify that data is read back correctly</a:t>
            </a:r>
          </a:p>
          <a:p>
            <a:pPr lvl="2">
              <a:lnSpc>
                <a:spcPct val="90000"/>
              </a:lnSpc>
            </a:pPr>
            <a:r>
              <a:rPr lang="en-US" altLang="en-US" sz="1600">
                <a:ea typeface="ＭＳ Ｐゴシック" panose="020B0600070205080204" pitchFamily="34" charset="-128"/>
              </a:rPr>
              <a:t>If data is corrupted, with very high probability stored checksum won’t match recomputed checksum</a:t>
            </a:r>
          </a:p>
          <a:p>
            <a:pPr lvl="1">
              <a:lnSpc>
                <a:spcPct val="90000"/>
              </a:lnSpc>
            </a:pPr>
            <a:r>
              <a:rPr lang="en-US" altLang="en-US" sz="1600">
                <a:ea typeface="ＭＳ Ｐゴシック" panose="020B0600070205080204" pitchFamily="34" charset="-128"/>
              </a:rPr>
              <a:t>Ensures successful writing by reading back sector after writing it</a:t>
            </a:r>
          </a:p>
          <a:p>
            <a:pPr lvl="1">
              <a:lnSpc>
                <a:spcPct val="90000"/>
              </a:lnSpc>
            </a:pPr>
            <a:r>
              <a:rPr lang="en-US" altLang="en-US" sz="1600">
                <a:ea typeface="ＭＳ Ｐゴシック" panose="020B0600070205080204" pitchFamily="34" charset="-128"/>
              </a:rPr>
              <a:t>Performs </a:t>
            </a:r>
            <a:r>
              <a:rPr lang="en-US" altLang="en-US" sz="1600">
                <a:solidFill>
                  <a:srgbClr val="000099"/>
                </a:solidFill>
                <a:ea typeface="ＭＳ Ｐゴシック" panose="020B0600070205080204" pitchFamily="34" charset="-128"/>
              </a:rPr>
              <a:t>remapping of bad sectors</a:t>
            </a:r>
          </a:p>
        </p:txBody>
      </p:sp>
      <p:sp>
        <p:nvSpPr>
          <p:cNvPr id="29700" name="Rectangle 4">
            <a:extLst>
              <a:ext uri="{FF2B5EF4-FFF2-40B4-BE49-F238E27FC236}">
                <a16:creationId xmlns:a16="http://schemas.microsoft.com/office/drawing/2014/main" id="{7ADA2000-72D3-7E8B-8BA7-E6C2AF8E7C23}"/>
              </a:ext>
            </a:extLst>
          </p:cNvPr>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54B303F5-51A9-7296-D2CA-87A4863DA5C1}"/>
              </a:ext>
            </a:extLst>
          </p:cNvPr>
          <p:cNvSpPr>
            <a:spLocks noGrp="1" noChangeArrowheads="1"/>
          </p:cNvSpPr>
          <p:nvPr>
            <p:ph type="title"/>
          </p:nvPr>
        </p:nvSpPr>
        <p:spPr/>
        <p:txBody>
          <a:bodyPr/>
          <a:lstStyle/>
          <a:p>
            <a:pPr>
              <a:defRPr/>
            </a:pPr>
            <a:r>
              <a:rPr lang="en-US">
                <a:ea typeface="+mj-ea"/>
              </a:rPr>
              <a:t>Disk Subsystem</a:t>
            </a:r>
          </a:p>
        </p:txBody>
      </p:sp>
      <p:sp>
        <p:nvSpPr>
          <p:cNvPr id="31747" name="Rectangle 7">
            <a:extLst>
              <a:ext uri="{FF2B5EF4-FFF2-40B4-BE49-F238E27FC236}">
                <a16:creationId xmlns:a16="http://schemas.microsoft.com/office/drawing/2014/main" id="{0CB42C5B-769D-2930-1527-1633D94820A8}"/>
              </a:ext>
            </a:extLst>
          </p:cNvPr>
          <p:cNvSpPr>
            <a:spLocks noGrp="1" noChangeArrowheads="1"/>
          </p:cNvSpPr>
          <p:nvPr>
            <p:ph type="body" idx="1"/>
          </p:nvPr>
        </p:nvSpPr>
        <p:spPr>
          <a:xfrm>
            <a:off x="914400" y="3775075"/>
            <a:ext cx="7318375" cy="2513013"/>
          </a:xfrm>
        </p:spPr>
        <p:txBody>
          <a:bodyPr/>
          <a:lstStyle/>
          <a:p>
            <a:pPr>
              <a:lnSpc>
                <a:spcPct val="80000"/>
              </a:lnSpc>
            </a:pPr>
            <a:r>
              <a:rPr lang="en-US" altLang="en-US" sz="1600"/>
              <a:t>Multiple disks connected to a computer system through a controller</a:t>
            </a:r>
          </a:p>
          <a:p>
            <a:pPr lvl="1">
              <a:lnSpc>
                <a:spcPct val="80000"/>
              </a:lnSpc>
            </a:pPr>
            <a:r>
              <a:rPr lang="en-US" altLang="en-US" sz="1600">
                <a:ea typeface="ＭＳ Ｐゴシック" panose="020B0600070205080204" pitchFamily="34" charset="-128"/>
              </a:rPr>
              <a:t>Controllers functionality (checksum, bad sector remapping) often carried out by individual disks; reduces load on controller</a:t>
            </a:r>
          </a:p>
          <a:p>
            <a:pPr>
              <a:lnSpc>
                <a:spcPct val="80000"/>
              </a:lnSpc>
            </a:pPr>
            <a:r>
              <a:rPr lang="en-US" altLang="en-US" sz="1600"/>
              <a:t>Disk interface standards families</a:t>
            </a:r>
          </a:p>
          <a:p>
            <a:pPr lvl="1">
              <a:lnSpc>
                <a:spcPct val="80000"/>
              </a:lnSpc>
            </a:pPr>
            <a:r>
              <a:rPr lang="en-US" altLang="en-US" sz="1600">
                <a:solidFill>
                  <a:srgbClr val="000099"/>
                </a:solidFill>
                <a:ea typeface="ＭＳ Ｐゴシック" panose="020B0600070205080204" pitchFamily="34" charset="-128"/>
              </a:rPr>
              <a:t>ATA</a:t>
            </a:r>
            <a:r>
              <a:rPr lang="en-US" altLang="en-US" sz="1600">
                <a:ea typeface="ＭＳ Ｐゴシック" panose="020B0600070205080204" pitchFamily="34" charset="-128"/>
              </a:rPr>
              <a:t> (AT adaptor) range of standards</a:t>
            </a:r>
          </a:p>
          <a:p>
            <a:pPr lvl="1">
              <a:lnSpc>
                <a:spcPct val="80000"/>
              </a:lnSpc>
            </a:pPr>
            <a:r>
              <a:rPr lang="en-US" altLang="en-US" sz="1600">
                <a:solidFill>
                  <a:srgbClr val="000099"/>
                </a:solidFill>
                <a:ea typeface="ＭＳ Ｐゴシック" panose="020B0600070205080204" pitchFamily="34" charset="-128"/>
              </a:rPr>
              <a:t>SATA</a:t>
            </a:r>
            <a:r>
              <a:rPr lang="en-US" altLang="en-US" sz="1600">
                <a:ea typeface="ＭＳ Ｐゴシック" panose="020B0600070205080204" pitchFamily="34" charset="-128"/>
              </a:rPr>
              <a:t> (Serial ATA) </a:t>
            </a:r>
          </a:p>
          <a:p>
            <a:pPr lvl="1">
              <a:lnSpc>
                <a:spcPct val="80000"/>
              </a:lnSpc>
            </a:pPr>
            <a:r>
              <a:rPr lang="en-US" altLang="en-US" sz="1600">
                <a:solidFill>
                  <a:srgbClr val="000099"/>
                </a:solidFill>
                <a:ea typeface="ＭＳ Ｐゴシック" panose="020B0600070205080204" pitchFamily="34" charset="-128"/>
              </a:rPr>
              <a:t>SCSI</a:t>
            </a:r>
            <a:r>
              <a:rPr lang="en-US" altLang="en-US" sz="1600">
                <a:ea typeface="ＭＳ Ｐゴシック" panose="020B0600070205080204" pitchFamily="34" charset="-128"/>
              </a:rPr>
              <a:t> (Small Computer System Interconnect) range of standards</a:t>
            </a:r>
          </a:p>
          <a:p>
            <a:pPr lvl="1">
              <a:lnSpc>
                <a:spcPct val="80000"/>
              </a:lnSpc>
            </a:pPr>
            <a:r>
              <a:rPr lang="en-US" altLang="en-US" sz="1600">
                <a:solidFill>
                  <a:srgbClr val="000099"/>
                </a:solidFill>
                <a:ea typeface="ＭＳ Ｐゴシック" panose="020B0600070205080204" pitchFamily="34" charset="-128"/>
              </a:rPr>
              <a:t>SAS</a:t>
            </a:r>
            <a:r>
              <a:rPr lang="en-US" altLang="en-US" sz="1600">
                <a:ea typeface="ＭＳ Ｐゴシック" panose="020B0600070205080204" pitchFamily="34" charset="-128"/>
              </a:rPr>
              <a:t> (Serial Attached SCSI)</a:t>
            </a:r>
          </a:p>
          <a:p>
            <a:pPr lvl="1">
              <a:lnSpc>
                <a:spcPct val="80000"/>
              </a:lnSpc>
            </a:pPr>
            <a:r>
              <a:rPr lang="en-US" altLang="en-US" sz="1600">
                <a:ea typeface="ＭＳ Ｐゴシック" panose="020B0600070205080204" pitchFamily="34" charset="-128"/>
              </a:rPr>
              <a:t>Several variants of each standard (different speeds and capabilities)</a:t>
            </a:r>
          </a:p>
        </p:txBody>
      </p:sp>
      <p:pic>
        <p:nvPicPr>
          <p:cNvPr id="31748" name="Picture 9">
            <a:extLst>
              <a:ext uri="{FF2B5EF4-FFF2-40B4-BE49-F238E27FC236}">
                <a16:creationId xmlns:a16="http://schemas.microsoft.com/office/drawing/2014/main" id="{BA46E6F7-1273-AAE6-6013-53675C39B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925513"/>
            <a:ext cx="551656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5AB6198-782A-459C-E474-C7E2912D7A02}"/>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Disk Subsystem</a:t>
            </a:r>
          </a:p>
        </p:txBody>
      </p:sp>
      <p:sp>
        <p:nvSpPr>
          <p:cNvPr id="33795" name="Rectangle 3">
            <a:extLst>
              <a:ext uri="{FF2B5EF4-FFF2-40B4-BE49-F238E27FC236}">
                <a16:creationId xmlns:a16="http://schemas.microsoft.com/office/drawing/2014/main" id="{BBF83A5E-9767-2049-9762-083FD5DB7355}"/>
              </a:ext>
            </a:extLst>
          </p:cNvPr>
          <p:cNvSpPr>
            <a:spLocks noGrp="1" noChangeArrowheads="1"/>
          </p:cNvSpPr>
          <p:nvPr>
            <p:ph type="body" idx="1"/>
          </p:nvPr>
        </p:nvSpPr>
        <p:spPr/>
        <p:txBody>
          <a:bodyPr/>
          <a:lstStyle/>
          <a:p>
            <a:r>
              <a:rPr lang="en-US" altLang="en-US"/>
              <a:t>Disks usually connected directly to computer system</a:t>
            </a:r>
          </a:p>
          <a:p>
            <a:r>
              <a:rPr lang="en-US" altLang="en-US"/>
              <a:t>In </a:t>
            </a:r>
            <a:r>
              <a:rPr lang="en-US" altLang="en-US" b="1">
                <a:solidFill>
                  <a:srgbClr val="000099"/>
                </a:solidFill>
              </a:rPr>
              <a:t>Storage Area Networks (SAN)</a:t>
            </a:r>
            <a:r>
              <a:rPr lang="en-US" altLang="en-US"/>
              <a:t>, a large number of disks are connected by a high-speed network to a number of servers</a:t>
            </a:r>
          </a:p>
          <a:p>
            <a:r>
              <a:rPr lang="en-US" altLang="en-US"/>
              <a:t>In </a:t>
            </a:r>
            <a:r>
              <a:rPr lang="en-US" altLang="en-US" b="1">
                <a:solidFill>
                  <a:srgbClr val="000099"/>
                </a:solidFill>
              </a:rPr>
              <a:t>Network Attached Storage (NAS) </a:t>
            </a:r>
            <a:r>
              <a:rPr lang="en-US" altLang="en-US"/>
              <a:t>networked storage provides a file system interface using networked file system protocol, instead of providing a disk system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CEDBE429-0860-7967-8963-5388186B048B}"/>
              </a:ext>
            </a:extLst>
          </p:cNvPr>
          <p:cNvSpPr>
            <a:spLocks noGrp="1" noChangeArrowheads="1"/>
          </p:cNvSpPr>
          <p:nvPr>
            <p:ph type="title"/>
          </p:nvPr>
        </p:nvSpPr>
        <p:spPr/>
        <p:txBody>
          <a:bodyPr/>
          <a:lstStyle/>
          <a:p>
            <a:pPr>
              <a:defRPr/>
            </a:pPr>
            <a:r>
              <a:rPr lang="en-US" dirty="0">
                <a:ea typeface="+mj-ea"/>
              </a:rPr>
              <a:t>Performance Measures of Disk</a:t>
            </a:r>
            <a:r>
              <a:rPr lang="en-US" dirty="0">
                <a:solidFill>
                  <a:schemeClr val="tx2">
                    <a:lumMod val="60000"/>
                    <a:lumOff val="40000"/>
                  </a:schemeClr>
                </a:solidFill>
                <a:ea typeface="+mj-ea"/>
              </a:rPr>
              <a:t>s</a:t>
            </a:r>
          </a:p>
        </p:txBody>
      </p:sp>
      <p:sp>
        <p:nvSpPr>
          <p:cNvPr id="34819" name="Rectangle 5">
            <a:extLst>
              <a:ext uri="{FF2B5EF4-FFF2-40B4-BE49-F238E27FC236}">
                <a16:creationId xmlns:a16="http://schemas.microsoft.com/office/drawing/2014/main" id="{ACCC8EF7-820E-2298-15FC-A1A2B860DE2D}"/>
              </a:ext>
            </a:extLst>
          </p:cNvPr>
          <p:cNvSpPr>
            <a:spLocks noGrp="1" noChangeArrowheads="1"/>
          </p:cNvSpPr>
          <p:nvPr>
            <p:ph type="body" idx="1"/>
          </p:nvPr>
        </p:nvSpPr>
        <p:spPr>
          <a:xfrm>
            <a:off x="984250" y="1122363"/>
            <a:ext cx="7637463" cy="5294312"/>
          </a:xfrm>
        </p:spPr>
        <p:txBody>
          <a:bodyPr/>
          <a:lstStyle/>
          <a:p>
            <a:pPr>
              <a:lnSpc>
                <a:spcPct val="80000"/>
              </a:lnSpc>
            </a:pPr>
            <a:r>
              <a:rPr lang="en-US" altLang="en-US" sz="1600" b="1">
                <a:solidFill>
                  <a:srgbClr val="000099"/>
                </a:solidFill>
              </a:rPr>
              <a:t>Access time</a:t>
            </a:r>
            <a:r>
              <a:rPr lang="en-US" altLang="en-US" sz="1600"/>
              <a:t> – the time it takes from when a read or write request is issued to when data transfer begins.  Consists of: </a:t>
            </a:r>
          </a:p>
          <a:p>
            <a:pPr lvl="1">
              <a:lnSpc>
                <a:spcPct val="80000"/>
              </a:lnSpc>
            </a:pPr>
            <a:r>
              <a:rPr lang="en-US" altLang="en-US" sz="1600" b="1">
                <a:solidFill>
                  <a:srgbClr val="000099"/>
                </a:solidFill>
                <a:ea typeface="ＭＳ Ｐゴシック" panose="020B0600070205080204" pitchFamily="34" charset="-128"/>
              </a:rPr>
              <a:t>Seek time</a:t>
            </a:r>
            <a:r>
              <a:rPr lang="en-US" altLang="en-US" sz="1600">
                <a:ea typeface="ＭＳ Ｐゴシック" panose="020B0600070205080204" pitchFamily="34" charset="-128"/>
              </a:rPr>
              <a:t> – time it takes to reposition the arm over the correct track. </a:t>
            </a:r>
          </a:p>
          <a:p>
            <a:pPr lvl="2">
              <a:lnSpc>
                <a:spcPct val="80000"/>
              </a:lnSpc>
            </a:pPr>
            <a:r>
              <a:rPr lang="en-US" altLang="en-US" sz="1600">
                <a:ea typeface="ＭＳ Ｐゴシック" panose="020B0600070205080204" pitchFamily="34" charset="-128"/>
              </a:rPr>
              <a:t> Average seek time is 1/2 the worst case seek time.</a:t>
            </a:r>
          </a:p>
          <a:p>
            <a:pPr lvl="3">
              <a:lnSpc>
                <a:spcPct val="80000"/>
              </a:lnSpc>
            </a:pPr>
            <a:r>
              <a:rPr lang="en-US" altLang="en-US" sz="1600">
                <a:ea typeface="ＭＳ Ｐゴシック" panose="020B0600070205080204" pitchFamily="34" charset="-128"/>
              </a:rPr>
              <a:t>Would be 1/3 if all tracks had the same number of sectors, and we ignore the time to start and stop arm movement</a:t>
            </a:r>
          </a:p>
          <a:p>
            <a:pPr lvl="2">
              <a:lnSpc>
                <a:spcPct val="80000"/>
              </a:lnSpc>
            </a:pPr>
            <a:r>
              <a:rPr lang="en-US" altLang="en-US" sz="1600">
                <a:ea typeface="ＭＳ Ｐゴシック" panose="020B0600070205080204" pitchFamily="34" charset="-128"/>
              </a:rPr>
              <a:t>4 to 10 milliseconds on typical disks</a:t>
            </a:r>
          </a:p>
          <a:p>
            <a:pPr lvl="1">
              <a:lnSpc>
                <a:spcPct val="80000"/>
              </a:lnSpc>
            </a:pPr>
            <a:r>
              <a:rPr lang="en-US" altLang="en-US" sz="1600" b="1">
                <a:solidFill>
                  <a:srgbClr val="000099"/>
                </a:solidFill>
                <a:ea typeface="ＭＳ Ｐゴシック" panose="020B0600070205080204" pitchFamily="34" charset="-128"/>
              </a:rPr>
              <a:t>Rotational latency</a:t>
            </a:r>
            <a:r>
              <a:rPr lang="en-US" altLang="en-US" sz="1600">
                <a:ea typeface="ＭＳ Ｐゴシック" panose="020B0600070205080204" pitchFamily="34" charset="-128"/>
              </a:rPr>
              <a:t> – time it takes for the sector to be accessed to appear under the head. </a:t>
            </a:r>
          </a:p>
          <a:p>
            <a:pPr lvl="2">
              <a:lnSpc>
                <a:spcPct val="80000"/>
              </a:lnSpc>
            </a:pPr>
            <a:r>
              <a:rPr lang="en-US" altLang="en-US" sz="1600">
                <a:ea typeface="ＭＳ Ｐゴシック" panose="020B0600070205080204" pitchFamily="34" charset="-128"/>
              </a:rPr>
              <a:t> Average latency is 1/2 of the worst case latency.</a:t>
            </a:r>
          </a:p>
          <a:p>
            <a:pPr lvl="2">
              <a:lnSpc>
                <a:spcPct val="80000"/>
              </a:lnSpc>
            </a:pPr>
            <a:r>
              <a:rPr lang="en-US" altLang="en-US" sz="1600">
                <a:ea typeface="ＭＳ Ｐゴシック" panose="020B0600070205080204" pitchFamily="34" charset="-128"/>
              </a:rPr>
              <a:t>4 to 11 milliseconds on typical disks (5400 to 15000 r.p.m.)</a:t>
            </a:r>
          </a:p>
          <a:p>
            <a:pPr>
              <a:lnSpc>
                <a:spcPct val="80000"/>
              </a:lnSpc>
            </a:pPr>
            <a:r>
              <a:rPr lang="en-US" altLang="en-US" sz="1600" b="1">
                <a:solidFill>
                  <a:srgbClr val="000099"/>
                </a:solidFill>
              </a:rPr>
              <a:t>Data-transfer rate</a:t>
            </a:r>
            <a:r>
              <a:rPr lang="en-US" altLang="en-US" sz="1600" b="1"/>
              <a:t> </a:t>
            </a:r>
            <a:r>
              <a:rPr lang="en-US" altLang="en-US" sz="1600"/>
              <a:t>– the rate at which data can be retrieved from or stored to the disk.</a:t>
            </a:r>
          </a:p>
          <a:p>
            <a:pPr lvl="1">
              <a:lnSpc>
                <a:spcPct val="80000"/>
              </a:lnSpc>
            </a:pPr>
            <a:r>
              <a:rPr lang="en-US" altLang="en-US" sz="1600">
                <a:ea typeface="ＭＳ Ｐゴシック" panose="020B0600070205080204" pitchFamily="34" charset="-128"/>
              </a:rPr>
              <a:t>25 to 100 MB per second max rate, lower for inner tracks</a:t>
            </a:r>
          </a:p>
          <a:p>
            <a:pPr lvl="1">
              <a:lnSpc>
                <a:spcPct val="80000"/>
              </a:lnSpc>
            </a:pPr>
            <a:r>
              <a:rPr lang="en-US" altLang="en-US" sz="1600">
                <a:ea typeface="ＭＳ Ｐゴシック" panose="020B0600070205080204" pitchFamily="34" charset="-128"/>
              </a:rPr>
              <a:t>Multiple disks may share a controller, so rate that controller can handle is also important</a:t>
            </a:r>
          </a:p>
          <a:p>
            <a:pPr lvl="2">
              <a:lnSpc>
                <a:spcPct val="80000"/>
              </a:lnSpc>
            </a:pPr>
            <a:r>
              <a:rPr lang="en-US" altLang="en-US" sz="1600">
                <a:ea typeface="ＭＳ Ｐゴシック" panose="020B0600070205080204" pitchFamily="34" charset="-128"/>
              </a:rPr>
              <a:t>E.g. SATA: 150 MB/sec, SATA-II 3Gb (300 MB/sec)</a:t>
            </a:r>
          </a:p>
          <a:p>
            <a:pPr lvl="2">
              <a:lnSpc>
                <a:spcPct val="80000"/>
              </a:lnSpc>
            </a:pPr>
            <a:r>
              <a:rPr lang="en-US" altLang="en-US" sz="1600">
                <a:ea typeface="ＭＳ Ｐゴシック" panose="020B0600070205080204" pitchFamily="34" charset="-128"/>
              </a:rPr>
              <a:t>Ultra 320 SCSI: 320 MB/s, SAS (3 to 6 Gb/sec)</a:t>
            </a:r>
          </a:p>
          <a:p>
            <a:pPr lvl="2">
              <a:lnSpc>
                <a:spcPct val="80000"/>
              </a:lnSpc>
            </a:pPr>
            <a:r>
              <a:rPr lang="en-US" altLang="en-US" sz="1600">
                <a:ea typeface="ＭＳ Ｐゴシック" panose="020B0600070205080204" pitchFamily="34" charset="-128"/>
              </a:rPr>
              <a:t>Fiber Channel (FC2Gb or 4Gb): 256 to 512 MB/s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405FEEE9-8874-E671-DA2A-CE3A02CFAB69}"/>
              </a:ext>
            </a:extLst>
          </p:cNvPr>
          <p:cNvSpPr>
            <a:spLocks noGrp="1" noChangeArrowheads="1"/>
          </p:cNvSpPr>
          <p:nvPr>
            <p:ph type="title"/>
          </p:nvPr>
        </p:nvSpPr>
        <p:spPr/>
        <p:txBody>
          <a:bodyPr/>
          <a:lstStyle/>
          <a:p>
            <a:pPr>
              <a:defRPr/>
            </a:pPr>
            <a:r>
              <a:rPr lang="en-US">
                <a:ea typeface="+mj-ea"/>
              </a:rPr>
              <a:t>Performance Measures (Cont.)</a:t>
            </a:r>
          </a:p>
        </p:txBody>
      </p:sp>
      <p:sp>
        <p:nvSpPr>
          <p:cNvPr id="36867" name="Rectangle 3">
            <a:extLst>
              <a:ext uri="{FF2B5EF4-FFF2-40B4-BE49-F238E27FC236}">
                <a16:creationId xmlns:a16="http://schemas.microsoft.com/office/drawing/2014/main" id="{C6E5C20B-C96D-EBA6-4144-CECEEE4046D1}"/>
              </a:ext>
            </a:extLst>
          </p:cNvPr>
          <p:cNvSpPr>
            <a:spLocks noGrp="1" noChangeArrowheads="1"/>
          </p:cNvSpPr>
          <p:nvPr>
            <p:ph type="body" idx="1"/>
          </p:nvPr>
        </p:nvSpPr>
        <p:spPr>
          <a:xfrm>
            <a:off x="914400" y="1265238"/>
            <a:ext cx="7500938" cy="4859337"/>
          </a:xfrm>
        </p:spPr>
        <p:txBody>
          <a:bodyPr/>
          <a:lstStyle/>
          <a:p>
            <a:r>
              <a:rPr lang="en-US" altLang="en-US" b="1">
                <a:solidFill>
                  <a:srgbClr val="000099"/>
                </a:solidFill>
              </a:rPr>
              <a:t>Mean time to failure (MTTF)</a:t>
            </a:r>
            <a:r>
              <a:rPr lang="en-US" altLang="en-US"/>
              <a:t> – the average time the disk is expected to run continuously without any failure.</a:t>
            </a:r>
          </a:p>
          <a:p>
            <a:pPr lvl="1"/>
            <a:r>
              <a:rPr lang="en-US" altLang="en-US">
                <a:ea typeface="ＭＳ Ｐゴシック" panose="020B0600070205080204" pitchFamily="34" charset="-128"/>
              </a:rPr>
              <a:t>Typically 3 to 5 years</a:t>
            </a:r>
          </a:p>
          <a:p>
            <a:pPr lvl="1"/>
            <a:r>
              <a:rPr lang="en-US" altLang="en-US">
                <a:ea typeface="ＭＳ Ｐゴシック" panose="020B0600070205080204" pitchFamily="34" charset="-128"/>
              </a:rPr>
              <a:t>Probability of failure of new disks is quite low, corresponding to a</a:t>
            </a:r>
            <a:br>
              <a:rPr lang="en-US" altLang="en-US">
                <a:ea typeface="ＭＳ Ｐゴシック" panose="020B0600070205080204" pitchFamily="34" charset="-128"/>
              </a:rPr>
            </a:br>
            <a:r>
              <a:rPr lang="en-US" altLang="en-US">
                <a:ea typeface="ＭＳ Ｐゴシック" panose="020B0600070205080204" pitchFamily="34" charset="-128"/>
              </a:rPr>
              <a:t>“theoretical MTTF” of 500,000 to 1,200,000 hours for a new disk</a:t>
            </a:r>
          </a:p>
          <a:p>
            <a:pPr lvl="2"/>
            <a:r>
              <a:rPr lang="en-US" altLang="en-US">
                <a:ea typeface="ＭＳ Ｐゴシック" panose="020B0600070205080204" pitchFamily="34" charset="-128"/>
              </a:rPr>
              <a:t>E.g., an MTTF of 1,200,000 hours for a new disk means that given 1000 relatively new disks, on an average one will fail every 1200 hours</a:t>
            </a:r>
          </a:p>
          <a:p>
            <a:pPr lvl="1"/>
            <a:r>
              <a:rPr lang="en-US" altLang="en-US">
                <a:ea typeface="ＭＳ Ｐゴシック" panose="020B0600070205080204" pitchFamily="34" charset="-128"/>
              </a:rPr>
              <a:t>MTTF decreases as disk ages</a:t>
            </a:r>
          </a:p>
          <a:p>
            <a:pPr lvl="1">
              <a:buFont typeface="Monotype Sorts" charset="2"/>
              <a:buNone/>
            </a:pPr>
            <a:endParaRPr lang="en-US" altLang="en-US">
              <a:ea typeface="ＭＳ Ｐゴシック" panose="020B0600070205080204" pitchFamily="34" charset="-128"/>
            </a:endParaRP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48B4A48E-4AC0-92B0-9B26-EE17C6322658}"/>
              </a:ext>
            </a:extLst>
          </p:cNvPr>
          <p:cNvSpPr>
            <a:spLocks noGrp="1" noChangeArrowheads="1"/>
          </p:cNvSpPr>
          <p:nvPr>
            <p:ph type="title"/>
          </p:nvPr>
        </p:nvSpPr>
        <p:spPr/>
        <p:txBody>
          <a:bodyPr/>
          <a:lstStyle/>
          <a:p>
            <a:pPr>
              <a:defRPr/>
            </a:pPr>
            <a:r>
              <a:rPr lang="en-US">
                <a:ea typeface="+mj-ea"/>
              </a:rPr>
              <a:t>Optimization of Disk-Block Access</a:t>
            </a:r>
          </a:p>
        </p:txBody>
      </p:sp>
      <p:sp>
        <p:nvSpPr>
          <p:cNvPr id="38915" name="Rectangle 3">
            <a:extLst>
              <a:ext uri="{FF2B5EF4-FFF2-40B4-BE49-F238E27FC236}">
                <a16:creationId xmlns:a16="http://schemas.microsoft.com/office/drawing/2014/main" id="{9F8C2FF0-DF2B-C4DC-68B1-75F67294BCDA}"/>
              </a:ext>
            </a:extLst>
          </p:cNvPr>
          <p:cNvSpPr>
            <a:spLocks noGrp="1" noChangeArrowheads="1"/>
          </p:cNvSpPr>
          <p:nvPr>
            <p:ph type="body" idx="1"/>
          </p:nvPr>
        </p:nvSpPr>
        <p:spPr>
          <a:xfrm>
            <a:off x="914400" y="1122363"/>
            <a:ext cx="7675563" cy="5092700"/>
          </a:xfrm>
        </p:spPr>
        <p:txBody>
          <a:bodyPr/>
          <a:lstStyle/>
          <a:p>
            <a:r>
              <a:rPr lang="en-US" altLang="en-US" b="1">
                <a:solidFill>
                  <a:srgbClr val="000099"/>
                </a:solidFill>
              </a:rPr>
              <a:t>Block</a:t>
            </a:r>
            <a:r>
              <a:rPr lang="en-US" altLang="en-US" b="1">
                <a:solidFill>
                  <a:schemeClr val="tx2"/>
                </a:solidFill>
              </a:rPr>
              <a:t> </a:t>
            </a:r>
            <a:r>
              <a:rPr lang="en-US" altLang="en-US"/>
              <a:t>– a contiguous sequence of sectors from a single track </a:t>
            </a:r>
          </a:p>
          <a:p>
            <a:pPr lvl="1"/>
            <a:r>
              <a:rPr lang="en-US" altLang="en-US">
                <a:ea typeface="ＭＳ Ｐゴシック" panose="020B0600070205080204" pitchFamily="34" charset="-128"/>
              </a:rPr>
              <a:t>data is transferred between disk and main memory in blocks </a:t>
            </a:r>
          </a:p>
          <a:p>
            <a:pPr lvl="1"/>
            <a:r>
              <a:rPr lang="en-US" altLang="en-US">
                <a:ea typeface="ＭＳ Ｐゴシック" panose="020B0600070205080204" pitchFamily="34" charset="-128"/>
              </a:rPr>
              <a:t>sizes range from 512 bytes to several kilobytes</a:t>
            </a:r>
          </a:p>
          <a:p>
            <a:pPr lvl="2"/>
            <a:r>
              <a:rPr lang="en-US" altLang="en-US">
                <a:ea typeface="ＭＳ Ｐゴシック" panose="020B0600070205080204" pitchFamily="34" charset="-128"/>
              </a:rPr>
              <a:t>Smaller blocks: more transfers from disk</a:t>
            </a:r>
          </a:p>
          <a:p>
            <a:pPr lvl="2"/>
            <a:r>
              <a:rPr lang="en-US" altLang="en-US">
                <a:ea typeface="ＭＳ Ｐゴシック" panose="020B0600070205080204" pitchFamily="34" charset="-128"/>
              </a:rPr>
              <a:t>Larger blocks:  more space wasted due to partially filled blocks</a:t>
            </a:r>
          </a:p>
          <a:p>
            <a:pPr lvl="2"/>
            <a:r>
              <a:rPr lang="en-US" altLang="en-US">
                <a:ea typeface="ＭＳ Ｐゴシック" panose="020B0600070205080204" pitchFamily="34" charset="-128"/>
              </a:rPr>
              <a:t>Typical block sizes today range from 4 to 16 kilobytes</a:t>
            </a:r>
          </a:p>
          <a:p>
            <a:r>
              <a:rPr lang="en-US" altLang="en-US" b="1">
                <a:solidFill>
                  <a:srgbClr val="000099"/>
                </a:solidFill>
              </a:rPr>
              <a:t>Disk-arm-scheduling</a:t>
            </a:r>
            <a:r>
              <a:rPr lang="en-US" altLang="en-US"/>
              <a:t> algorithms order pending accesses to tracks so that disk arm movement is minimized </a:t>
            </a:r>
          </a:p>
          <a:p>
            <a:pPr lvl="1"/>
            <a:r>
              <a:rPr lang="en-US" altLang="en-US" b="1">
                <a:solidFill>
                  <a:srgbClr val="000099"/>
                </a:solidFill>
                <a:ea typeface="ＭＳ Ｐゴシック" panose="020B0600070205080204" pitchFamily="34" charset="-128"/>
              </a:rPr>
              <a:t>elevator algorithm</a:t>
            </a:r>
            <a:r>
              <a:rPr lang="en-US" altLang="en-US">
                <a:ea typeface="ＭＳ Ｐゴシック" panose="020B0600070205080204" pitchFamily="34" charset="-128"/>
              </a:rPr>
              <a:t>:</a:t>
            </a:r>
          </a:p>
        </p:txBody>
      </p:sp>
      <p:sp>
        <p:nvSpPr>
          <p:cNvPr id="38916" name="Line 4">
            <a:extLst>
              <a:ext uri="{FF2B5EF4-FFF2-40B4-BE49-F238E27FC236}">
                <a16:creationId xmlns:a16="http://schemas.microsoft.com/office/drawing/2014/main" id="{0C229737-AC3C-9D36-8BFA-3E556185EA89}"/>
              </a:ext>
            </a:extLst>
          </p:cNvPr>
          <p:cNvSpPr>
            <a:spLocks noChangeShapeType="1"/>
          </p:cNvSpPr>
          <p:nvPr/>
        </p:nvSpPr>
        <p:spPr bwMode="auto">
          <a:xfrm>
            <a:off x="4230688" y="5295900"/>
            <a:ext cx="27035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8917" name="Line 5">
            <a:extLst>
              <a:ext uri="{FF2B5EF4-FFF2-40B4-BE49-F238E27FC236}">
                <a16:creationId xmlns:a16="http://schemas.microsoft.com/office/drawing/2014/main" id="{DF66D562-E409-0FE5-B565-9A8031AB8C2F}"/>
              </a:ext>
            </a:extLst>
          </p:cNvPr>
          <p:cNvSpPr>
            <a:spLocks noChangeShapeType="1"/>
          </p:cNvSpPr>
          <p:nvPr/>
        </p:nvSpPr>
        <p:spPr bwMode="auto">
          <a:xfrm flipH="1">
            <a:off x="2746375" y="5627688"/>
            <a:ext cx="4187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8918" name="Text Box 6">
            <a:extLst>
              <a:ext uri="{FF2B5EF4-FFF2-40B4-BE49-F238E27FC236}">
                <a16:creationId xmlns:a16="http://schemas.microsoft.com/office/drawing/2014/main" id="{9C075C97-A9BF-62DE-B94C-1C2B15696BF8}"/>
              </a:ext>
            </a:extLst>
          </p:cNvPr>
          <p:cNvSpPr txBox="1">
            <a:spLocks noChangeArrowheads="1"/>
          </p:cNvSpPr>
          <p:nvPr/>
        </p:nvSpPr>
        <p:spPr bwMode="auto">
          <a:xfrm>
            <a:off x="4083050" y="459422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R1</a:t>
            </a:r>
          </a:p>
        </p:txBody>
      </p:sp>
      <p:sp>
        <p:nvSpPr>
          <p:cNvPr id="38919" name="Text Box 7">
            <a:extLst>
              <a:ext uri="{FF2B5EF4-FFF2-40B4-BE49-F238E27FC236}">
                <a16:creationId xmlns:a16="http://schemas.microsoft.com/office/drawing/2014/main" id="{0185092C-627C-0BC3-B7C6-A40C794D86F3}"/>
              </a:ext>
            </a:extLst>
          </p:cNvPr>
          <p:cNvSpPr txBox="1">
            <a:spLocks noChangeArrowheads="1"/>
          </p:cNvSpPr>
          <p:nvPr/>
        </p:nvSpPr>
        <p:spPr bwMode="auto">
          <a:xfrm>
            <a:off x="4895850" y="458152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R5</a:t>
            </a:r>
          </a:p>
        </p:txBody>
      </p:sp>
      <p:sp>
        <p:nvSpPr>
          <p:cNvPr id="38920" name="Text Box 8">
            <a:extLst>
              <a:ext uri="{FF2B5EF4-FFF2-40B4-BE49-F238E27FC236}">
                <a16:creationId xmlns:a16="http://schemas.microsoft.com/office/drawing/2014/main" id="{AFEC361D-6CE9-491D-59F2-A66193A1BF17}"/>
              </a:ext>
            </a:extLst>
          </p:cNvPr>
          <p:cNvSpPr txBox="1">
            <a:spLocks noChangeArrowheads="1"/>
          </p:cNvSpPr>
          <p:nvPr/>
        </p:nvSpPr>
        <p:spPr bwMode="auto">
          <a:xfrm>
            <a:off x="5835650" y="458152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R2</a:t>
            </a:r>
          </a:p>
        </p:txBody>
      </p:sp>
      <p:sp>
        <p:nvSpPr>
          <p:cNvPr id="38921" name="Text Box 9">
            <a:extLst>
              <a:ext uri="{FF2B5EF4-FFF2-40B4-BE49-F238E27FC236}">
                <a16:creationId xmlns:a16="http://schemas.microsoft.com/office/drawing/2014/main" id="{72AA2F7C-2448-7E62-BA71-205260BA12BA}"/>
              </a:ext>
            </a:extLst>
          </p:cNvPr>
          <p:cNvSpPr txBox="1">
            <a:spLocks noChangeArrowheads="1"/>
          </p:cNvSpPr>
          <p:nvPr/>
        </p:nvSpPr>
        <p:spPr bwMode="auto">
          <a:xfrm>
            <a:off x="6610350" y="459422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R4</a:t>
            </a:r>
          </a:p>
        </p:txBody>
      </p:sp>
      <p:sp>
        <p:nvSpPr>
          <p:cNvPr id="38922" name="Text Box 10">
            <a:extLst>
              <a:ext uri="{FF2B5EF4-FFF2-40B4-BE49-F238E27FC236}">
                <a16:creationId xmlns:a16="http://schemas.microsoft.com/office/drawing/2014/main" id="{384A4E78-C05C-A9EE-0987-3CC1B68956E9}"/>
              </a:ext>
            </a:extLst>
          </p:cNvPr>
          <p:cNvSpPr txBox="1">
            <a:spLocks noChangeArrowheads="1"/>
          </p:cNvSpPr>
          <p:nvPr/>
        </p:nvSpPr>
        <p:spPr bwMode="auto">
          <a:xfrm>
            <a:off x="3321050" y="459422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R3</a:t>
            </a:r>
          </a:p>
        </p:txBody>
      </p:sp>
      <p:sp>
        <p:nvSpPr>
          <p:cNvPr id="38923" name="Text Box 11">
            <a:extLst>
              <a:ext uri="{FF2B5EF4-FFF2-40B4-BE49-F238E27FC236}">
                <a16:creationId xmlns:a16="http://schemas.microsoft.com/office/drawing/2014/main" id="{14943E1F-A080-EAC8-7B84-55DE3BECDD9A}"/>
              </a:ext>
            </a:extLst>
          </p:cNvPr>
          <p:cNvSpPr txBox="1">
            <a:spLocks noChangeArrowheads="1"/>
          </p:cNvSpPr>
          <p:nvPr/>
        </p:nvSpPr>
        <p:spPr bwMode="auto">
          <a:xfrm>
            <a:off x="2755900" y="4613275"/>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R6</a:t>
            </a:r>
          </a:p>
        </p:txBody>
      </p:sp>
      <p:sp>
        <p:nvSpPr>
          <p:cNvPr id="38924" name="Line 12">
            <a:extLst>
              <a:ext uri="{FF2B5EF4-FFF2-40B4-BE49-F238E27FC236}">
                <a16:creationId xmlns:a16="http://schemas.microsoft.com/office/drawing/2014/main" id="{01F83F06-89A1-777F-E573-594F39B28454}"/>
              </a:ext>
            </a:extLst>
          </p:cNvPr>
          <p:cNvSpPr>
            <a:spLocks noChangeShapeType="1"/>
          </p:cNvSpPr>
          <p:nvPr/>
        </p:nvSpPr>
        <p:spPr bwMode="auto">
          <a:xfrm>
            <a:off x="1484313" y="5976938"/>
            <a:ext cx="6003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38925" name="Text Box 13">
            <a:extLst>
              <a:ext uri="{FF2B5EF4-FFF2-40B4-BE49-F238E27FC236}">
                <a16:creationId xmlns:a16="http://schemas.microsoft.com/office/drawing/2014/main" id="{5DF03660-B96F-5B2F-C891-04E64DFCF6FD}"/>
              </a:ext>
            </a:extLst>
          </p:cNvPr>
          <p:cNvSpPr txBox="1">
            <a:spLocks noChangeArrowheads="1"/>
          </p:cNvSpPr>
          <p:nvPr/>
        </p:nvSpPr>
        <p:spPr bwMode="auto">
          <a:xfrm>
            <a:off x="769938" y="6026150"/>
            <a:ext cx="1146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Inner track</a:t>
            </a:r>
          </a:p>
        </p:txBody>
      </p:sp>
      <p:sp>
        <p:nvSpPr>
          <p:cNvPr id="38926" name="Text Box 14">
            <a:extLst>
              <a:ext uri="{FF2B5EF4-FFF2-40B4-BE49-F238E27FC236}">
                <a16:creationId xmlns:a16="http://schemas.microsoft.com/office/drawing/2014/main" id="{35F3F31D-6225-DCC9-702A-73B087B724B9}"/>
              </a:ext>
            </a:extLst>
          </p:cNvPr>
          <p:cNvSpPr txBox="1">
            <a:spLocks noChangeArrowheads="1"/>
          </p:cNvSpPr>
          <p:nvPr/>
        </p:nvSpPr>
        <p:spPr bwMode="auto">
          <a:xfrm>
            <a:off x="6713538" y="6059488"/>
            <a:ext cx="1192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Outer track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17A4469E-7DDC-3896-DDBD-F47CD616E14F}"/>
              </a:ext>
            </a:extLst>
          </p:cNvPr>
          <p:cNvSpPr>
            <a:spLocks noGrp="1" noChangeArrowheads="1"/>
          </p:cNvSpPr>
          <p:nvPr>
            <p:ph type="title"/>
          </p:nvPr>
        </p:nvSpPr>
        <p:spPr/>
        <p:txBody>
          <a:bodyPr/>
          <a:lstStyle/>
          <a:p>
            <a:pPr>
              <a:defRPr/>
            </a:pPr>
            <a:r>
              <a:rPr lang="en-US" sz="2800">
                <a:ea typeface="+mj-ea"/>
              </a:rPr>
              <a:t>Optimization of Disk Block Access (Cont.)</a:t>
            </a:r>
          </a:p>
        </p:txBody>
      </p:sp>
      <p:sp>
        <p:nvSpPr>
          <p:cNvPr id="40963" name="Rectangle 3">
            <a:extLst>
              <a:ext uri="{FF2B5EF4-FFF2-40B4-BE49-F238E27FC236}">
                <a16:creationId xmlns:a16="http://schemas.microsoft.com/office/drawing/2014/main" id="{FDFA7AB1-00D7-6A37-C3DA-E4D1C5E3501F}"/>
              </a:ext>
            </a:extLst>
          </p:cNvPr>
          <p:cNvSpPr>
            <a:spLocks noGrp="1" noChangeArrowheads="1"/>
          </p:cNvSpPr>
          <p:nvPr>
            <p:ph type="body" idx="1"/>
          </p:nvPr>
        </p:nvSpPr>
        <p:spPr>
          <a:xfrm>
            <a:off x="814388" y="1093788"/>
            <a:ext cx="7385050" cy="4875212"/>
          </a:xfrm>
        </p:spPr>
        <p:txBody>
          <a:bodyPr/>
          <a:lstStyle/>
          <a:p>
            <a:r>
              <a:rPr lang="en-US" altLang="en-US" b="1"/>
              <a:t>File organization</a:t>
            </a:r>
            <a:r>
              <a:rPr lang="en-US" altLang="en-US"/>
              <a:t> – optimize block access time by organizing the blocks to correspond to how data will be accessed</a:t>
            </a:r>
          </a:p>
          <a:p>
            <a:pPr lvl="1"/>
            <a:r>
              <a:rPr lang="en-US" altLang="en-US">
                <a:ea typeface="ＭＳ Ｐゴシック" panose="020B0600070205080204" pitchFamily="34" charset="-128"/>
              </a:rPr>
              <a:t>E.g.  Store related information on the same or nearby cylinders.</a:t>
            </a:r>
          </a:p>
          <a:p>
            <a:pPr lvl="1"/>
            <a:r>
              <a:rPr lang="en-US" altLang="en-US">
                <a:ea typeface="ＭＳ Ｐゴシック" panose="020B0600070205080204" pitchFamily="34" charset="-128"/>
              </a:rPr>
              <a:t>Files may get </a:t>
            </a:r>
            <a:r>
              <a:rPr lang="en-US" altLang="en-US" b="1">
                <a:solidFill>
                  <a:srgbClr val="000099"/>
                </a:solidFill>
                <a:ea typeface="ＭＳ Ｐゴシック" panose="020B0600070205080204" pitchFamily="34" charset="-128"/>
              </a:rPr>
              <a:t>fragmented</a:t>
            </a:r>
            <a:r>
              <a:rPr lang="en-US" altLang="en-US">
                <a:ea typeface="ＭＳ Ｐゴシック" panose="020B0600070205080204" pitchFamily="34" charset="-128"/>
              </a:rPr>
              <a:t> over time</a:t>
            </a:r>
          </a:p>
          <a:p>
            <a:pPr lvl="2"/>
            <a:r>
              <a:rPr lang="en-US" altLang="en-US">
                <a:ea typeface="ＭＳ Ｐゴシック" panose="020B0600070205080204" pitchFamily="34" charset="-128"/>
              </a:rPr>
              <a:t>E.g. if data is inserted to/deleted from the file</a:t>
            </a:r>
          </a:p>
          <a:p>
            <a:pPr lvl="2"/>
            <a:r>
              <a:rPr lang="en-US" altLang="en-US">
                <a:ea typeface="ＭＳ Ｐゴシック" panose="020B0600070205080204" pitchFamily="34" charset="-128"/>
              </a:rPr>
              <a:t>Or free blocks on disk are scattered, and newly created file has its blocks scattered over the disk</a:t>
            </a:r>
          </a:p>
          <a:p>
            <a:pPr lvl="2"/>
            <a:r>
              <a:rPr lang="en-US" altLang="en-US">
                <a:ea typeface="ＭＳ Ｐゴシック" panose="020B0600070205080204" pitchFamily="34" charset="-128"/>
              </a:rPr>
              <a:t>Sequential access to a fragmented file results in increased disk arm movement</a:t>
            </a:r>
          </a:p>
          <a:p>
            <a:pPr lvl="1"/>
            <a:r>
              <a:rPr lang="en-US" altLang="en-US">
                <a:ea typeface="ＭＳ Ｐゴシック" panose="020B0600070205080204" pitchFamily="34" charset="-128"/>
              </a:rPr>
              <a:t>Some systems have utilities to </a:t>
            </a:r>
            <a:r>
              <a:rPr lang="en-US" altLang="en-US">
                <a:solidFill>
                  <a:srgbClr val="000099"/>
                </a:solidFill>
                <a:ea typeface="ＭＳ Ｐゴシック" panose="020B0600070205080204" pitchFamily="34" charset="-128"/>
              </a:rPr>
              <a:t>defragment</a:t>
            </a:r>
            <a:r>
              <a:rPr lang="en-US" altLang="en-US">
                <a:ea typeface="ＭＳ Ｐゴシック" panose="020B0600070205080204" pitchFamily="34" charset="-128"/>
              </a:rPr>
              <a:t> the file system, in order to speed up file access</a:t>
            </a:r>
          </a:p>
          <a:p>
            <a:pPr lvl="2"/>
            <a:endParaRPr lang="en-US" altLang="en-US">
              <a:ea typeface="ＭＳ Ｐゴシック" panose="020B0600070205080204" pitchFamily="34" charset="-128"/>
            </a:endParaRP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53CB82-5219-41C9-14F5-A95DC0AFE57E}"/>
              </a:ext>
            </a:extLst>
          </p:cNvPr>
          <p:cNvSpPr>
            <a:spLocks noGrp="1" noChangeArrowheads="1"/>
          </p:cNvSpPr>
          <p:nvPr>
            <p:ph type="title"/>
          </p:nvPr>
        </p:nvSpPr>
        <p:spPr>
          <a:xfrm>
            <a:off x="923925" y="66675"/>
            <a:ext cx="8077200" cy="609600"/>
          </a:xfrm>
        </p:spPr>
        <p:txBody>
          <a:bodyPr/>
          <a:lstStyle/>
          <a:p>
            <a:pPr>
              <a:defRPr/>
            </a:pPr>
            <a:r>
              <a:rPr lang="en-US">
                <a:ea typeface="+mj-ea"/>
              </a:rPr>
              <a:t>Chapter 10:  Storage and File Structure</a:t>
            </a:r>
          </a:p>
        </p:txBody>
      </p:sp>
      <p:sp>
        <p:nvSpPr>
          <p:cNvPr id="7171" name="Rectangle 3">
            <a:extLst>
              <a:ext uri="{FF2B5EF4-FFF2-40B4-BE49-F238E27FC236}">
                <a16:creationId xmlns:a16="http://schemas.microsoft.com/office/drawing/2014/main" id="{6BADB755-144F-C65C-048D-642F8324B656}"/>
              </a:ext>
            </a:extLst>
          </p:cNvPr>
          <p:cNvSpPr>
            <a:spLocks noGrp="1" noChangeArrowheads="1"/>
          </p:cNvSpPr>
          <p:nvPr>
            <p:ph type="body" idx="1"/>
          </p:nvPr>
        </p:nvSpPr>
        <p:spPr>
          <a:xfrm>
            <a:off x="914400" y="1122363"/>
            <a:ext cx="7848600" cy="4876800"/>
          </a:xfrm>
        </p:spPr>
        <p:txBody>
          <a:bodyPr/>
          <a:lstStyle/>
          <a:p>
            <a:r>
              <a:rPr lang="en-US" altLang="en-US"/>
              <a:t>Overview of Physical Storage Media</a:t>
            </a:r>
          </a:p>
          <a:p>
            <a:r>
              <a:rPr lang="en-US" altLang="en-US"/>
              <a:t>Magnetic Disks</a:t>
            </a:r>
          </a:p>
          <a:p>
            <a:r>
              <a:rPr lang="en-US" altLang="en-US"/>
              <a:t>RAID</a:t>
            </a:r>
          </a:p>
          <a:p>
            <a:r>
              <a:rPr lang="en-US" altLang="en-US"/>
              <a:t>Tertiary Storage </a:t>
            </a:r>
          </a:p>
          <a:p>
            <a:r>
              <a:rPr lang="en-US" altLang="en-US"/>
              <a:t>Storage Access</a:t>
            </a:r>
          </a:p>
          <a:p>
            <a:r>
              <a:rPr lang="en-US" altLang="en-US"/>
              <a:t>File Organization</a:t>
            </a:r>
          </a:p>
          <a:p>
            <a:r>
              <a:rPr lang="en-US" altLang="en-US"/>
              <a:t>Organization of Records in Files</a:t>
            </a:r>
          </a:p>
          <a:p>
            <a:r>
              <a:rPr lang="en-US" altLang="en-US"/>
              <a:t>Data-Dictionary Storage</a:t>
            </a:r>
          </a:p>
          <a:p>
            <a:pPr>
              <a:buFont typeface="Monotype Sorts" charset="2"/>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330AF350-647C-AE1F-A798-94839A2CEB71}"/>
              </a:ext>
            </a:extLst>
          </p:cNvPr>
          <p:cNvSpPr>
            <a:spLocks noGrp="1" noChangeArrowheads="1"/>
          </p:cNvSpPr>
          <p:nvPr>
            <p:ph type="body" idx="1"/>
          </p:nvPr>
        </p:nvSpPr>
        <p:spPr>
          <a:xfrm>
            <a:off x="1016000" y="1122363"/>
            <a:ext cx="8128000" cy="5549900"/>
          </a:xfrm>
        </p:spPr>
        <p:txBody>
          <a:bodyPr/>
          <a:lstStyle/>
          <a:p>
            <a:r>
              <a:rPr lang="en-US" altLang="en-US" sz="1600" b="1">
                <a:solidFill>
                  <a:srgbClr val="000099"/>
                </a:solidFill>
              </a:rPr>
              <a:t>Nonvolatile write buffers</a:t>
            </a:r>
            <a:r>
              <a:rPr lang="en-US" altLang="en-US" sz="1600"/>
              <a:t> speed up disk writes by writing blocks to a non-volatile RAM buffer immediately</a:t>
            </a:r>
          </a:p>
          <a:p>
            <a:pPr lvl="1"/>
            <a:r>
              <a:rPr lang="en-US" altLang="en-US" sz="1600">
                <a:ea typeface="ＭＳ Ｐゴシック" panose="020B0600070205080204" pitchFamily="34" charset="-128"/>
              </a:rPr>
              <a:t>Non-volatile RAM:  battery backed up RAM or flash memory</a:t>
            </a:r>
          </a:p>
          <a:p>
            <a:pPr lvl="2"/>
            <a:r>
              <a:rPr lang="en-US" altLang="en-US" sz="1600">
                <a:ea typeface="ＭＳ Ｐゴシック" panose="020B0600070205080204" pitchFamily="34" charset="-128"/>
              </a:rPr>
              <a:t>Even if power fails, the data is safe and will be written to disk when power returns</a:t>
            </a:r>
          </a:p>
          <a:p>
            <a:pPr lvl="1"/>
            <a:r>
              <a:rPr lang="en-US" altLang="en-US" sz="1600">
                <a:ea typeface="ＭＳ Ｐゴシック" panose="020B0600070205080204" pitchFamily="34" charset="-128"/>
              </a:rPr>
              <a:t>Controller then writes to disk whenever the disk has no other requests or request has been pending for some time</a:t>
            </a:r>
          </a:p>
          <a:p>
            <a:pPr lvl="1"/>
            <a:r>
              <a:rPr lang="en-US" altLang="en-US" sz="1600">
                <a:ea typeface="ＭＳ Ｐゴシック" panose="020B0600070205080204" pitchFamily="34" charset="-128"/>
              </a:rPr>
              <a:t>Database operations that require data to be safely stored before continuing can continue without waiting for data to be written to disk</a:t>
            </a:r>
          </a:p>
          <a:p>
            <a:pPr lvl="1"/>
            <a:r>
              <a:rPr lang="en-US" altLang="en-US" sz="1600" i="1">
                <a:ea typeface="ＭＳ Ｐゴシック" panose="020B0600070205080204" pitchFamily="34" charset="-128"/>
              </a:rPr>
              <a:t>Writes can be reordered to minimize disk arm movement</a:t>
            </a:r>
          </a:p>
          <a:p>
            <a:r>
              <a:rPr lang="en-US" altLang="en-US" sz="1600" b="1">
                <a:solidFill>
                  <a:srgbClr val="000099"/>
                </a:solidFill>
              </a:rPr>
              <a:t>Log disk</a:t>
            </a:r>
            <a:r>
              <a:rPr lang="en-US" altLang="en-US" sz="1600"/>
              <a:t> – a disk devoted to writing a sequential log of block updates</a:t>
            </a:r>
          </a:p>
          <a:p>
            <a:pPr lvl="1"/>
            <a:r>
              <a:rPr lang="en-US" altLang="en-US" sz="1600">
                <a:ea typeface="ＭＳ Ｐゴシック" panose="020B0600070205080204" pitchFamily="34" charset="-128"/>
              </a:rPr>
              <a:t> Used exactly like nonvolatile RAM</a:t>
            </a:r>
          </a:p>
          <a:p>
            <a:pPr lvl="2"/>
            <a:r>
              <a:rPr lang="en-US" altLang="en-US" sz="1600">
                <a:ea typeface="ＭＳ Ｐゴシック" panose="020B0600070205080204" pitchFamily="34" charset="-128"/>
              </a:rPr>
              <a:t>Write to log disk is very fast since no seeks are required</a:t>
            </a:r>
          </a:p>
          <a:p>
            <a:pPr lvl="2"/>
            <a:r>
              <a:rPr lang="en-US" altLang="en-US" sz="1600">
                <a:ea typeface="ＭＳ Ｐゴシック" panose="020B0600070205080204" pitchFamily="34" charset="-128"/>
              </a:rPr>
              <a:t>No need for special hardware (NV-RAM)</a:t>
            </a:r>
          </a:p>
          <a:p>
            <a:r>
              <a:rPr lang="en-US" altLang="en-US" sz="1600"/>
              <a:t>File systems typically reorder writes to disk to improve performance</a:t>
            </a:r>
          </a:p>
          <a:p>
            <a:pPr lvl="1"/>
            <a:r>
              <a:rPr lang="en-US" altLang="en-US" sz="1600" b="1">
                <a:solidFill>
                  <a:srgbClr val="000099"/>
                </a:solidFill>
                <a:ea typeface="ＭＳ Ｐゴシック" panose="020B0600070205080204" pitchFamily="34" charset="-128"/>
              </a:rPr>
              <a:t>Journaling file systems</a:t>
            </a:r>
            <a:r>
              <a:rPr lang="en-US" altLang="en-US" sz="1600" b="1">
                <a:solidFill>
                  <a:schemeClr val="tx2"/>
                </a:solidFill>
                <a:ea typeface="ＭＳ Ｐゴシック" panose="020B0600070205080204" pitchFamily="34" charset="-128"/>
              </a:rPr>
              <a:t> </a:t>
            </a:r>
            <a:r>
              <a:rPr lang="en-US" altLang="en-US" sz="1600">
                <a:ea typeface="ＭＳ Ｐゴシック" panose="020B0600070205080204" pitchFamily="34" charset="-128"/>
              </a:rPr>
              <a:t>write data in safe order to NV-RAM or log disk</a:t>
            </a:r>
            <a:endParaRPr lang="en-US" altLang="en-US" sz="1600" b="1">
              <a:solidFill>
                <a:schemeClr val="tx2"/>
              </a:solidFill>
              <a:ea typeface="ＭＳ Ｐゴシック" panose="020B0600070205080204" pitchFamily="34" charset="-128"/>
            </a:endParaRPr>
          </a:p>
          <a:p>
            <a:pPr lvl="1"/>
            <a:r>
              <a:rPr lang="en-US" altLang="en-US" sz="1600">
                <a:ea typeface="ＭＳ Ｐゴシック" panose="020B0600070205080204" pitchFamily="34" charset="-128"/>
              </a:rPr>
              <a:t>Reordering without journaling: risk of corruption of file system data</a:t>
            </a:r>
          </a:p>
        </p:txBody>
      </p:sp>
      <p:sp>
        <p:nvSpPr>
          <p:cNvPr id="254980" name="Rectangle 4">
            <a:extLst>
              <a:ext uri="{FF2B5EF4-FFF2-40B4-BE49-F238E27FC236}">
                <a16:creationId xmlns:a16="http://schemas.microsoft.com/office/drawing/2014/main" id="{41A76C66-B606-423F-7C26-966EE4869D91}"/>
              </a:ext>
            </a:extLst>
          </p:cNvPr>
          <p:cNvSpPr>
            <a:spLocks noGrp="1" noChangeArrowheads="1"/>
          </p:cNvSpPr>
          <p:nvPr>
            <p:ph type="title"/>
          </p:nvPr>
        </p:nvSpPr>
        <p:spPr/>
        <p:txBody>
          <a:bodyPr/>
          <a:lstStyle/>
          <a:p>
            <a:pPr>
              <a:defRPr/>
            </a:pPr>
            <a:r>
              <a:rPr lang="en-US" sz="2800">
                <a:ea typeface="+mj-ea"/>
              </a:rPr>
              <a:t>Optimization of Disk Block Access (Cont.)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7A8472-BDB6-A684-5A20-BB2C2F2AC43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Flash Storage</a:t>
            </a:r>
          </a:p>
        </p:txBody>
      </p:sp>
      <p:sp>
        <p:nvSpPr>
          <p:cNvPr id="45059" name="Rectangle 3">
            <a:extLst>
              <a:ext uri="{FF2B5EF4-FFF2-40B4-BE49-F238E27FC236}">
                <a16:creationId xmlns:a16="http://schemas.microsoft.com/office/drawing/2014/main" id="{4A98A143-13C4-DA99-8594-023DB661392F}"/>
              </a:ext>
            </a:extLst>
          </p:cNvPr>
          <p:cNvSpPr>
            <a:spLocks noGrp="1" noChangeArrowheads="1"/>
          </p:cNvSpPr>
          <p:nvPr>
            <p:ph type="body" idx="1"/>
          </p:nvPr>
        </p:nvSpPr>
        <p:spPr>
          <a:xfrm>
            <a:off x="784225" y="1003300"/>
            <a:ext cx="7920038" cy="5238750"/>
          </a:xfrm>
        </p:spPr>
        <p:txBody>
          <a:bodyPr/>
          <a:lstStyle/>
          <a:p>
            <a:pPr>
              <a:lnSpc>
                <a:spcPct val="90000"/>
              </a:lnSpc>
            </a:pPr>
            <a:r>
              <a:rPr lang="en-US" altLang="en-US"/>
              <a:t>NOR flash vs NAND flash</a:t>
            </a:r>
          </a:p>
          <a:p>
            <a:pPr>
              <a:lnSpc>
                <a:spcPct val="90000"/>
              </a:lnSpc>
            </a:pPr>
            <a:r>
              <a:rPr lang="en-US" altLang="en-US"/>
              <a:t>NAND flash </a:t>
            </a:r>
          </a:p>
          <a:p>
            <a:pPr lvl="1">
              <a:lnSpc>
                <a:spcPct val="90000"/>
              </a:lnSpc>
            </a:pPr>
            <a:r>
              <a:rPr lang="en-US" altLang="en-US">
                <a:ea typeface="ＭＳ Ｐゴシック" panose="020B0600070205080204" pitchFamily="34" charset="-128"/>
              </a:rPr>
              <a:t>used widely for storage, since it is much cheaper than NOR flash</a:t>
            </a:r>
          </a:p>
          <a:p>
            <a:pPr lvl="1">
              <a:lnSpc>
                <a:spcPct val="90000"/>
              </a:lnSpc>
            </a:pPr>
            <a:r>
              <a:rPr lang="en-US" altLang="en-US">
                <a:ea typeface="ＭＳ Ｐゴシック" panose="020B0600070205080204" pitchFamily="34" charset="-128"/>
              </a:rPr>
              <a:t>requires page-at-a-time read (page: 512 bytes to 4 KB)</a:t>
            </a:r>
          </a:p>
          <a:p>
            <a:pPr lvl="1">
              <a:lnSpc>
                <a:spcPct val="90000"/>
              </a:lnSpc>
            </a:pPr>
            <a:r>
              <a:rPr lang="en-US" altLang="en-US">
                <a:ea typeface="ＭＳ Ｐゴシック" panose="020B0600070205080204" pitchFamily="34" charset="-128"/>
              </a:rPr>
              <a:t>transfer rate around 20 MB/sec</a:t>
            </a:r>
          </a:p>
          <a:p>
            <a:pPr lvl="1">
              <a:lnSpc>
                <a:spcPct val="90000"/>
              </a:lnSpc>
            </a:pPr>
            <a:r>
              <a:rPr lang="en-US" altLang="en-US" b="1">
                <a:solidFill>
                  <a:srgbClr val="000099"/>
                </a:solidFill>
                <a:ea typeface="ＭＳ Ｐゴシック" panose="020B0600070205080204" pitchFamily="34" charset="-128"/>
              </a:rPr>
              <a:t>solid state disks</a:t>
            </a:r>
            <a:r>
              <a:rPr lang="en-US" altLang="en-US">
                <a:ea typeface="ＭＳ Ｐゴシック" panose="020B0600070205080204" pitchFamily="34" charset="-128"/>
              </a:rPr>
              <a:t>: use multiple flash storage devices to provide higher transfer rate of 100 to 200 MB/sec</a:t>
            </a:r>
          </a:p>
          <a:p>
            <a:pPr lvl="1">
              <a:lnSpc>
                <a:spcPct val="90000"/>
              </a:lnSpc>
            </a:pPr>
            <a:r>
              <a:rPr lang="en-US" altLang="en-US">
                <a:ea typeface="ＭＳ Ｐゴシック" panose="020B0600070205080204" pitchFamily="34" charset="-128"/>
              </a:rPr>
              <a:t>erase is very slow (1 to 2 millisecs)</a:t>
            </a:r>
          </a:p>
          <a:p>
            <a:pPr lvl="2">
              <a:lnSpc>
                <a:spcPct val="90000"/>
              </a:lnSpc>
            </a:pPr>
            <a:r>
              <a:rPr lang="en-US" altLang="en-US">
                <a:ea typeface="ＭＳ Ｐゴシック" panose="020B0600070205080204" pitchFamily="34" charset="-128"/>
              </a:rPr>
              <a:t>erase block contains multiple pages</a:t>
            </a:r>
          </a:p>
          <a:p>
            <a:pPr lvl="2">
              <a:lnSpc>
                <a:spcPct val="90000"/>
              </a:lnSpc>
            </a:pPr>
            <a:r>
              <a:rPr lang="en-US" altLang="en-US" b="1">
                <a:solidFill>
                  <a:srgbClr val="000099"/>
                </a:solidFill>
                <a:ea typeface="ＭＳ Ｐゴシック" panose="020B0600070205080204" pitchFamily="34" charset="-128"/>
              </a:rPr>
              <a:t>remapp</a:t>
            </a:r>
            <a:r>
              <a:rPr lang="en-US" altLang="en-US">
                <a:ea typeface="ＭＳ Ｐゴシック" panose="020B0600070205080204" pitchFamily="34" charset="-128"/>
              </a:rPr>
              <a:t>ing of logical page addresses to physical page addresses avoids waiting for erase</a:t>
            </a:r>
          </a:p>
          <a:p>
            <a:pPr lvl="3">
              <a:lnSpc>
                <a:spcPct val="90000"/>
              </a:lnSpc>
            </a:pPr>
            <a:r>
              <a:rPr lang="en-US" altLang="en-US" b="1">
                <a:solidFill>
                  <a:srgbClr val="000099"/>
                </a:solidFill>
                <a:ea typeface="ＭＳ Ｐゴシック" panose="020B0600070205080204" pitchFamily="34" charset="-128"/>
              </a:rPr>
              <a:t>translation table</a:t>
            </a:r>
            <a:r>
              <a:rPr lang="en-US" altLang="en-US">
                <a:ea typeface="ＭＳ Ｐゴシック" panose="020B0600070205080204" pitchFamily="34" charset="-128"/>
              </a:rPr>
              <a:t> tracks mapping</a:t>
            </a:r>
          </a:p>
          <a:p>
            <a:pPr lvl="4">
              <a:lnSpc>
                <a:spcPct val="90000"/>
              </a:lnSpc>
            </a:pPr>
            <a:r>
              <a:rPr lang="en-US" altLang="en-US">
                <a:ea typeface="ＭＳ Ｐゴシック" panose="020B0600070205080204" pitchFamily="34" charset="-128"/>
              </a:rPr>
              <a:t>also stored in a label field of flash page</a:t>
            </a:r>
          </a:p>
          <a:p>
            <a:pPr lvl="3">
              <a:lnSpc>
                <a:spcPct val="90000"/>
              </a:lnSpc>
            </a:pPr>
            <a:r>
              <a:rPr lang="en-US" altLang="en-US">
                <a:ea typeface="ＭＳ Ｐゴシック" panose="020B0600070205080204" pitchFamily="34" charset="-128"/>
              </a:rPr>
              <a:t>remapping carried out by </a:t>
            </a:r>
            <a:r>
              <a:rPr lang="en-US" altLang="en-US" b="1">
                <a:solidFill>
                  <a:srgbClr val="000099"/>
                </a:solidFill>
                <a:ea typeface="ＭＳ Ｐゴシック" panose="020B0600070205080204" pitchFamily="34" charset="-128"/>
              </a:rPr>
              <a:t>flash translation layer</a:t>
            </a:r>
          </a:p>
          <a:p>
            <a:pPr lvl="2">
              <a:lnSpc>
                <a:spcPct val="90000"/>
              </a:lnSpc>
            </a:pPr>
            <a:r>
              <a:rPr lang="en-US" altLang="en-US">
                <a:ea typeface="ＭＳ Ｐゴシック" panose="020B0600070205080204" pitchFamily="34" charset="-128"/>
              </a:rPr>
              <a:t>after 100,000 to 1,000,000 erases, erase block becomes unreliable and cannot be used</a:t>
            </a:r>
          </a:p>
          <a:p>
            <a:pPr lvl="3">
              <a:lnSpc>
                <a:spcPct val="90000"/>
              </a:lnSpc>
            </a:pPr>
            <a:r>
              <a:rPr lang="en-US" altLang="en-US" b="1">
                <a:solidFill>
                  <a:srgbClr val="000099"/>
                </a:solidFill>
                <a:ea typeface="ＭＳ Ｐゴシック" panose="020B0600070205080204" pitchFamily="34" charset="-128"/>
              </a:rPr>
              <a:t>wear leveling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F40760EE-BC58-5593-DF67-FC110EF8F735}"/>
              </a:ext>
            </a:extLst>
          </p:cNvPr>
          <p:cNvSpPr>
            <a:spLocks noGrp="1" noChangeArrowheads="1"/>
          </p:cNvSpPr>
          <p:nvPr>
            <p:ph type="title"/>
          </p:nvPr>
        </p:nvSpPr>
        <p:spPr/>
        <p:txBody>
          <a:bodyPr/>
          <a:lstStyle/>
          <a:p>
            <a:pPr>
              <a:defRPr/>
            </a:pPr>
            <a:r>
              <a:rPr lang="en-US">
                <a:ea typeface="+mj-ea"/>
              </a:rPr>
              <a:t>RAID</a:t>
            </a:r>
          </a:p>
        </p:txBody>
      </p:sp>
      <p:sp>
        <p:nvSpPr>
          <p:cNvPr id="46083" name="Rectangle 3">
            <a:extLst>
              <a:ext uri="{FF2B5EF4-FFF2-40B4-BE49-F238E27FC236}">
                <a16:creationId xmlns:a16="http://schemas.microsoft.com/office/drawing/2014/main" id="{797CA6FC-C88E-0FF0-ED9F-E71D4961C58B}"/>
              </a:ext>
            </a:extLst>
          </p:cNvPr>
          <p:cNvSpPr>
            <a:spLocks noGrp="1" noChangeArrowheads="1"/>
          </p:cNvSpPr>
          <p:nvPr>
            <p:ph type="body" idx="1"/>
          </p:nvPr>
        </p:nvSpPr>
        <p:spPr>
          <a:xfrm>
            <a:off x="468313" y="1517650"/>
            <a:ext cx="8377237" cy="3798888"/>
          </a:xfrm>
        </p:spPr>
        <p:txBody>
          <a:bodyPr/>
          <a:lstStyle/>
          <a:p>
            <a:r>
              <a:rPr lang="en-US" altLang="en-US" b="1">
                <a:solidFill>
                  <a:srgbClr val="000099"/>
                </a:solidFill>
              </a:rPr>
              <a:t>RAID: Redundant Arrays of Independent Disks</a:t>
            </a:r>
            <a:r>
              <a:rPr lang="en-US" altLang="en-US" b="1"/>
              <a:t> </a:t>
            </a:r>
            <a:endParaRPr lang="en-US" altLang="en-US"/>
          </a:p>
          <a:p>
            <a:pPr lvl="1"/>
            <a:r>
              <a:rPr lang="en-US" altLang="en-US">
                <a:ea typeface="ＭＳ Ｐゴシック" panose="020B0600070205080204" pitchFamily="34" charset="-128"/>
              </a:rPr>
              <a:t>disk organization techniques that manage a large numbers of disks, providing a view of a single disk of </a:t>
            </a:r>
          </a:p>
          <a:p>
            <a:pPr lvl="2"/>
            <a:r>
              <a:rPr lang="en-US" altLang="en-US">
                <a:solidFill>
                  <a:srgbClr val="000099"/>
                </a:solidFill>
                <a:ea typeface="ＭＳ Ｐゴシック" panose="020B0600070205080204" pitchFamily="34" charset="-128"/>
              </a:rPr>
              <a:t>high capacity</a:t>
            </a:r>
            <a:r>
              <a:rPr lang="en-US" altLang="en-US">
                <a:ea typeface="ＭＳ Ｐゴシック" panose="020B0600070205080204" pitchFamily="34" charset="-128"/>
              </a:rPr>
              <a:t> and </a:t>
            </a:r>
            <a:r>
              <a:rPr lang="en-US" altLang="en-US">
                <a:solidFill>
                  <a:srgbClr val="000099"/>
                </a:solidFill>
                <a:ea typeface="ＭＳ Ｐゴシック" panose="020B0600070205080204" pitchFamily="34" charset="-128"/>
              </a:rPr>
              <a:t>high speed</a:t>
            </a:r>
            <a:r>
              <a:rPr lang="en-US" altLang="en-US">
                <a:ea typeface="ＭＳ Ｐゴシック" panose="020B0600070205080204" pitchFamily="34" charset="-128"/>
              </a:rPr>
              <a:t>  by using multiple disks in parallel,  </a:t>
            </a:r>
          </a:p>
          <a:p>
            <a:pPr lvl="2"/>
            <a:r>
              <a:rPr lang="en-US" altLang="en-US">
                <a:solidFill>
                  <a:srgbClr val="000099"/>
                </a:solidFill>
                <a:ea typeface="ＭＳ Ｐゴシック" panose="020B0600070205080204" pitchFamily="34" charset="-128"/>
              </a:rPr>
              <a:t>high reliability</a:t>
            </a:r>
            <a:r>
              <a:rPr lang="en-US" altLang="en-US">
                <a:ea typeface="ＭＳ Ｐゴシック" panose="020B0600070205080204" pitchFamily="34" charset="-128"/>
              </a:rPr>
              <a:t> by storing data redundantly, so that data can be recovered even if  a disk fails </a:t>
            </a:r>
          </a:p>
          <a:p>
            <a:pPr lvl="2"/>
            <a:endParaRPr lang="en-US" altLang="en-US">
              <a:ea typeface="ＭＳ Ｐゴシック" panose="020B0600070205080204" pitchFamily="34" charset="-128"/>
            </a:endParaRPr>
          </a:p>
          <a:p>
            <a:r>
              <a:rPr lang="en-US" altLang="en-US"/>
              <a:t>Originally a cost-effective alternative to large, expensive disks</a:t>
            </a:r>
          </a:p>
          <a:p>
            <a:pPr lvl="1"/>
            <a:r>
              <a:rPr lang="en-US" altLang="en-US">
                <a:ea typeface="ＭＳ Ｐゴシック" panose="020B0600070205080204" pitchFamily="34" charset="-128"/>
              </a:rPr>
              <a:t>I in RAID originally stood for ``inexpensive’’</a:t>
            </a:r>
          </a:p>
          <a:p>
            <a:pPr lvl="1"/>
            <a:r>
              <a:rPr lang="en-US" altLang="en-US">
                <a:ea typeface="ＭＳ Ｐゴシック" panose="020B0600070205080204" pitchFamily="34" charset="-128"/>
              </a:rPr>
              <a:t>Today RAIDs are used for their higher reliability and bandwidth.  </a:t>
            </a:r>
          </a:p>
          <a:p>
            <a:pPr lvl="2"/>
            <a:r>
              <a:rPr lang="en-US" altLang="en-US">
                <a:ea typeface="ＭＳ Ｐゴシック" panose="020B0600070205080204" pitchFamily="34" charset="-128"/>
              </a:rPr>
              <a:t>The “I” is interpreted as independent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35D9677-2614-2017-76A9-5BD1857160FE}"/>
              </a:ext>
            </a:extLst>
          </p:cNvPr>
          <p:cNvSpPr>
            <a:spLocks noGrp="1" noChangeArrowheads="1"/>
          </p:cNvSpPr>
          <p:nvPr>
            <p:ph type="title"/>
          </p:nvPr>
        </p:nvSpPr>
        <p:spPr>
          <a:xfrm>
            <a:off x="550863" y="306388"/>
            <a:ext cx="8593137" cy="457200"/>
          </a:xfrm>
        </p:spPr>
        <p:txBody>
          <a:bodyPr/>
          <a:lstStyle/>
          <a:p>
            <a:pPr>
              <a:defRPr/>
            </a:pPr>
            <a:r>
              <a:rPr lang="en-US" sz="2800">
                <a:ea typeface="+mj-ea"/>
              </a:rPr>
              <a:t>Improvement of Reliability via Redundancy</a:t>
            </a:r>
          </a:p>
        </p:txBody>
      </p:sp>
      <p:sp>
        <p:nvSpPr>
          <p:cNvPr id="48131" name="Rectangle 3">
            <a:extLst>
              <a:ext uri="{FF2B5EF4-FFF2-40B4-BE49-F238E27FC236}">
                <a16:creationId xmlns:a16="http://schemas.microsoft.com/office/drawing/2014/main" id="{AF6E4CCB-CED0-CD63-E410-BA4784AD3AFD}"/>
              </a:ext>
            </a:extLst>
          </p:cNvPr>
          <p:cNvSpPr>
            <a:spLocks noGrp="1" noChangeArrowheads="1"/>
          </p:cNvSpPr>
          <p:nvPr>
            <p:ph type="body" idx="1"/>
          </p:nvPr>
        </p:nvSpPr>
        <p:spPr>
          <a:xfrm>
            <a:off x="914400" y="1208088"/>
            <a:ext cx="7656513" cy="5264150"/>
          </a:xfrm>
        </p:spPr>
        <p:txBody>
          <a:bodyPr/>
          <a:lstStyle/>
          <a:p>
            <a:pPr>
              <a:lnSpc>
                <a:spcPct val="90000"/>
              </a:lnSpc>
            </a:pPr>
            <a:r>
              <a:rPr lang="en-US" altLang="en-US" b="1">
                <a:solidFill>
                  <a:srgbClr val="000099"/>
                </a:solidFill>
              </a:rPr>
              <a:t>Redundancy</a:t>
            </a:r>
            <a:r>
              <a:rPr lang="en-US" altLang="en-US"/>
              <a:t> – store extra information that can be used to rebuild information lost in a disk failure</a:t>
            </a:r>
          </a:p>
          <a:p>
            <a:pPr>
              <a:lnSpc>
                <a:spcPct val="90000"/>
              </a:lnSpc>
            </a:pPr>
            <a:r>
              <a:rPr lang="en-US" altLang="en-US"/>
              <a:t>E.g., </a:t>
            </a:r>
            <a:r>
              <a:rPr lang="en-US" altLang="en-US" b="1">
                <a:solidFill>
                  <a:srgbClr val="000099"/>
                </a:solidFill>
              </a:rPr>
              <a:t>Mirroring</a:t>
            </a:r>
            <a:r>
              <a:rPr lang="en-US" altLang="en-US" b="1"/>
              <a:t> </a:t>
            </a:r>
            <a:r>
              <a:rPr lang="en-US" altLang="en-US"/>
              <a:t>(or</a:t>
            </a:r>
            <a:r>
              <a:rPr lang="en-US" altLang="en-US" b="1"/>
              <a:t> shadowing</a:t>
            </a:r>
            <a:r>
              <a:rPr lang="en-US" altLang="en-US"/>
              <a:t>)</a:t>
            </a:r>
          </a:p>
          <a:p>
            <a:pPr lvl="1">
              <a:lnSpc>
                <a:spcPct val="90000"/>
              </a:lnSpc>
            </a:pPr>
            <a:r>
              <a:rPr lang="en-US" altLang="en-US">
                <a:ea typeface="ＭＳ Ｐゴシック" panose="020B0600070205080204" pitchFamily="34" charset="-128"/>
              </a:rPr>
              <a:t>Duplicate every disk.  Logical disk consists of two physical disks.</a:t>
            </a:r>
          </a:p>
          <a:p>
            <a:pPr lvl="1">
              <a:lnSpc>
                <a:spcPct val="90000"/>
              </a:lnSpc>
            </a:pPr>
            <a:r>
              <a:rPr lang="en-US" altLang="en-US">
                <a:ea typeface="ＭＳ Ｐゴシック" panose="020B0600070205080204" pitchFamily="34" charset="-128"/>
              </a:rPr>
              <a:t>Every write is carried out on both disks</a:t>
            </a:r>
          </a:p>
          <a:p>
            <a:pPr lvl="2">
              <a:lnSpc>
                <a:spcPct val="90000"/>
              </a:lnSpc>
            </a:pPr>
            <a:r>
              <a:rPr lang="en-US" altLang="en-US">
                <a:ea typeface="ＭＳ Ｐゴシック" panose="020B0600070205080204" pitchFamily="34" charset="-128"/>
              </a:rPr>
              <a:t>Reads can take place from either disk</a:t>
            </a:r>
          </a:p>
          <a:p>
            <a:pPr lvl="1">
              <a:lnSpc>
                <a:spcPct val="90000"/>
              </a:lnSpc>
            </a:pPr>
            <a:r>
              <a:rPr lang="en-US" altLang="en-US">
                <a:ea typeface="ＭＳ Ｐゴシック" panose="020B0600070205080204" pitchFamily="34" charset="-128"/>
              </a:rPr>
              <a:t>If one disk in a pair fails, data still available in the other</a:t>
            </a:r>
          </a:p>
          <a:p>
            <a:pPr lvl="2">
              <a:lnSpc>
                <a:spcPct val="90000"/>
              </a:lnSpc>
            </a:pPr>
            <a:r>
              <a:rPr lang="en-US" altLang="en-US">
                <a:ea typeface="ＭＳ Ｐゴシック" panose="020B0600070205080204" pitchFamily="34" charset="-128"/>
              </a:rPr>
              <a:t>Data loss would occur only if a disk fails, and its mirror disk also fails before the system is repaired</a:t>
            </a:r>
          </a:p>
          <a:p>
            <a:pPr lvl="3">
              <a:lnSpc>
                <a:spcPct val="90000"/>
              </a:lnSpc>
            </a:pPr>
            <a:r>
              <a:rPr lang="en-US" altLang="en-US">
                <a:ea typeface="ＭＳ Ｐゴシック" panose="020B0600070205080204" pitchFamily="34" charset="-128"/>
              </a:rPr>
              <a:t>Probability of combined event is very small </a:t>
            </a:r>
          </a:p>
          <a:p>
            <a:pPr lvl="4">
              <a:lnSpc>
                <a:spcPct val="90000"/>
              </a:lnSpc>
            </a:pPr>
            <a:r>
              <a:rPr lang="en-US" altLang="en-US">
                <a:ea typeface="ＭＳ Ｐゴシック" panose="020B0600070205080204" pitchFamily="34" charset="-128"/>
              </a:rPr>
              <a:t>Except for dependent failure modes such as fire or building collapse or electrical power surges</a:t>
            </a:r>
          </a:p>
          <a:p>
            <a:pPr>
              <a:lnSpc>
                <a:spcPct val="90000"/>
              </a:lnSpc>
            </a:pPr>
            <a:r>
              <a:rPr lang="en-US" altLang="en-US" b="1">
                <a:solidFill>
                  <a:srgbClr val="000099"/>
                </a:solidFill>
              </a:rPr>
              <a:t>Mean time to data loss</a:t>
            </a:r>
            <a:r>
              <a:rPr lang="en-US" altLang="en-US"/>
              <a:t> depends on mean time to failure, </a:t>
            </a:r>
            <a:br>
              <a:rPr lang="en-US" altLang="en-US"/>
            </a:br>
            <a:r>
              <a:rPr lang="en-US" altLang="en-US"/>
              <a:t>and </a:t>
            </a:r>
            <a:r>
              <a:rPr lang="en-US" altLang="en-US" b="1">
                <a:solidFill>
                  <a:srgbClr val="000099"/>
                </a:solidFill>
              </a:rPr>
              <a:t>mean time to repair</a:t>
            </a:r>
          </a:p>
          <a:p>
            <a:pPr lvl="1">
              <a:lnSpc>
                <a:spcPct val="90000"/>
              </a:lnSpc>
            </a:pPr>
            <a:r>
              <a:rPr lang="en-US" altLang="en-US">
                <a:ea typeface="ＭＳ Ｐゴシック" panose="020B0600070205080204" pitchFamily="34" charset="-128"/>
              </a:rPr>
              <a:t>E.g. MTTF of 100,000 hours, mean time to repair of 10 hours gives mean time to data loss of 500*10</a:t>
            </a:r>
            <a:r>
              <a:rPr lang="en-US" altLang="en-US" baseline="30000">
                <a:ea typeface="ＭＳ Ｐゴシック" panose="020B0600070205080204" pitchFamily="34" charset="-128"/>
              </a:rPr>
              <a:t>6</a:t>
            </a:r>
            <a:r>
              <a:rPr lang="en-US" altLang="en-US">
                <a:ea typeface="ＭＳ Ｐゴシック" panose="020B0600070205080204" pitchFamily="34" charset="-128"/>
              </a:rPr>
              <a:t> hours (or 57,000 years) for a mirrored pair of disks (ignoring dependent failure modes)</a:t>
            </a:r>
          </a:p>
          <a:p>
            <a:pPr lvl="4">
              <a:lnSpc>
                <a:spcPct val="90000"/>
              </a:lnSpc>
            </a:pPr>
            <a:endParaRPr lang="en-US" altLang="en-US">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1BD7C3CC-A207-7888-8F4D-B891DCA329B7}"/>
              </a:ext>
            </a:extLst>
          </p:cNvPr>
          <p:cNvSpPr>
            <a:spLocks noGrp="1" noChangeArrowheads="1"/>
          </p:cNvSpPr>
          <p:nvPr>
            <p:ph type="title"/>
          </p:nvPr>
        </p:nvSpPr>
        <p:spPr>
          <a:xfrm>
            <a:off x="392113" y="260350"/>
            <a:ext cx="8923337" cy="457200"/>
          </a:xfrm>
        </p:spPr>
        <p:txBody>
          <a:bodyPr/>
          <a:lstStyle/>
          <a:p>
            <a:pPr>
              <a:defRPr/>
            </a:pPr>
            <a:r>
              <a:rPr lang="en-US" sz="2800">
                <a:ea typeface="+mj-ea"/>
              </a:rPr>
              <a:t>Improvement in Performance via Parallelism</a:t>
            </a:r>
          </a:p>
        </p:txBody>
      </p:sp>
      <p:sp>
        <p:nvSpPr>
          <p:cNvPr id="50179" name="Rectangle 3">
            <a:extLst>
              <a:ext uri="{FF2B5EF4-FFF2-40B4-BE49-F238E27FC236}">
                <a16:creationId xmlns:a16="http://schemas.microsoft.com/office/drawing/2014/main" id="{77722887-E3A2-1452-F787-48731ED92161}"/>
              </a:ext>
            </a:extLst>
          </p:cNvPr>
          <p:cNvSpPr>
            <a:spLocks noGrp="1" noChangeArrowheads="1"/>
          </p:cNvSpPr>
          <p:nvPr>
            <p:ph type="body" idx="1"/>
          </p:nvPr>
        </p:nvSpPr>
        <p:spPr>
          <a:xfrm>
            <a:off x="814388" y="1236663"/>
            <a:ext cx="7589837" cy="4740275"/>
          </a:xfrm>
        </p:spPr>
        <p:txBody>
          <a:bodyPr/>
          <a:lstStyle/>
          <a:p>
            <a:r>
              <a:rPr lang="en-US" altLang="en-US"/>
              <a:t>Two main goals of parallelism in a disk system: </a:t>
            </a:r>
          </a:p>
          <a:p>
            <a:pPr lvl="1">
              <a:buFont typeface="Monotype Sorts" charset="2"/>
              <a:buNone/>
            </a:pPr>
            <a:r>
              <a:rPr lang="en-US" altLang="en-US">
                <a:ea typeface="ＭＳ Ｐゴシック" panose="020B0600070205080204" pitchFamily="34" charset="-128"/>
              </a:rPr>
              <a:t>1.	Load balance multiple small accesses to increase throughput</a:t>
            </a:r>
          </a:p>
          <a:p>
            <a:pPr lvl="1">
              <a:buFont typeface="Monotype Sorts" charset="2"/>
              <a:buNone/>
            </a:pPr>
            <a:r>
              <a:rPr lang="en-US" altLang="en-US">
                <a:ea typeface="ＭＳ Ｐゴシック" panose="020B0600070205080204" pitchFamily="34" charset="-128"/>
              </a:rPr>
              <a:t>2.	Parallelize large accesses to reduce response time.</a:t>
            </a:r>
          </a:p>
          <a:p>
            <a:r>
              <a:rPr lang="en-US" altLang="en-US"/>
              <a:t>Improve transfer rate by striping data across multiple disks.</a:t>
            </a:r>
          </a:p>
          <a:p>
            <a:r>
              <a:rPr lang="en-US" altLang="en-US" b="1">
                <a:solidFill>
                  <a:srgbClr val="000099"/>
                </a:solidFill>
              </a:rPr>
              <a:t>Bit-level striping</a:t>
            </a:r>
            <a:r>
              <a:rPr lang="en-US" altLang="en-US"/>
              <a:t> – split the bits of each byte across multiple disks</a:t>
            </a:r>
          </a:p>
          <a:p>
            <a:pPr lvl="1"/>
            <a:r>
              <a:rPr lang="en-US" altLang="en-US">
                <a:ea typeface="ＭＳ Ｐゴシック" panose="020B0600070205080204" pitchFamily="34" charset="-128"/>
              </a:rPr>
              <a:t>In an array of eight disks, write bit </a:t>
            </a:r>
            <a:r>
              <a:rPr lang="en-US" altLang="en-US" i="1">
                <a:ea typeface="ＭＳ Ｐゴシック" panose="020B0600070205080204" pitchFamily="34" charset="-128"/>
              </a:rPr>
              <a:t>i</a:t>
            </a:r>
            <a:r>
              <a:rPr lang="en-US" altLang="en-US">
                <a:ea typeface="ＭＳ Ｐゴシック" panose="020B0600070205080204" pitchFamily="34" charset="-128"/>
              </a:rPr>
              <a:t> of each byte to disk </a:t>
            </a:r>
            <a:r>
              <a:rPr lang="en-US" altLang="en-US" i="1">
                <a:ea typeface="ＭＳ Ｐゴシック" panose="020B0600070205080204" pitchFamily="34" charset="-128"/>
              </a:rPr>
              <a:t>i.</a:t>
            </a:r>
            <a:endParaRPr lang="en-US" altLang="en-US">
              <a:ea typeface="ＭＳ Ｐゴシック" panose="020B0600070205080204" pitchFamily="34" charset="-128"/>
            </a:endParaRPr>
          </a:p>
          <a:p>
            <a:pPr lvl="1"/>
            <a:r>
              <a:rPr lang="en-US" altLang="en-US">
                <a:ea typeface="ＭＳ Ｐゴシック" panose="020B0600070205080204" pitchFamily="34" charset="-128"/>
              </a:rPr>
              <a:t>Each access can read data at eight times the rate of a single disk.</a:t>
            </a:r>
          </a:p>
          <a:p>
            <a:pPr lvl="1"/>
            <a:r>
              <a:rPr lang="en-US" altLang="en-US">
                <a:ea typeface="ＭＳ Ｐゴシック" panose="020B0600070205080204" pitchFamily="34" charset="-128"/>
              </a:rPr>
              <a:t>But seek/access time worse than for a single disk</a:t>
            </a:r>
          </a:p>
          <a:p>
            <a:pPr lvl="2"/>
            <a:r>
              <a:rPr lang="en-US" altLang="en-US">
                <a:ea typeface="ＭＳ Ｐゴシック" panose="020B0600070205080204" pitchFamily="34" charset="-128"/>
              </a:rPr>
              <a:t>Bit level striping is not used much any more</a:t>
            </a:r>
          </a:p>
          <a:p>
            <a:r>
              <a:rPr lang="en-US" altLang="en-US" b="1">
                <a:solidFill>
                  <a:srgbClr val="000099"/>
                </a:solidFill>
              </a:rPr>
              <a:t>Block-level striping</a:t>
            </a:r>
            <a:r>
              <a:rPr lang="en-US" altLang="en-US" b="1"/>
              <a:t> </a:t>
            </a:r>
            <a:r>
              <a:rPr lang="en-US" altLang="en-US"/>
              <a:t>– with </a:t>
            </a:r>
            <a:r>
              <a:rPr lang="en-US" altLang="en-US" i="1"/>
              <a:t>n</a:t>
            </a:r>
            <a:r>
              <a:rPr lang="en-US" altLang="en-US"/>
              <a:t> disks, block </a:t>
            </a:r>
            <a:r>
              <a:rPr lang="en-US" altLang="en-US" i="1"/>
              <a:t>i</a:t>
            </a:r>
            <a:r>
              <a:rPr lang="en-US" altLang="en-US"/>
              <a:t> of a file goes to disk (</a:t>
            </a:r>
            <a:r>
              <a:rPr lang="en-US" altLang="en-US" i="1"/>
              <a:t>i</a:t>
            </a:r>
            <a:r>
              <a:rPr lang="en-US" altLang="en-US"/>
              <a:t> mod </a:t>
            </a:r>
            <a:r>
              <a:rPr lang="en-US" altLang="en-US" i="1"/>
              <a:t>n</a:t>
            </a:r>
            <a:r>
              <a:rPr lang="en-US" altLang="en-US"/>
              <a:t>) + 1</a:t>
            </a:r>
          </a:p>
          <a:p>
            <a:pPr lvl="1"/>
            <a:r>
              <a:rPr lang="en-US" altLang="en-US">
                <a:ea typeface="ＭＳ Ｐゴシック" panose="020B0600070205080204" pitchFamily="34" charset="-128"/>
              </a:rPr>
              <a:t>Requests for different blocks can run in parallel if the blocks reside on different disks</a:t>
            </a:r>
          </a:p>
          <a:p>
            <a:pPr lvl="1"/>
            <a:r>
              <a:rPr lang="en-US" altLang="en-US">
                <a:ea typeface="ＭＳ Ｐゴシック" panose="020B0600070205080204" pitchFamily="34" charset="-128"/>
              </a:rPr>
              <a:t>A request for a long sequence of blocks can utilize all disks in parallel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C9C1DBA0-EC75-F675-D924-0DEFD85512C8}"/>
              </a:ext>
            </a:extLst>
          </p:cNvPr>
          <p:cNvSpPr>
            <a:spLocks noGrp="1" noChangeArrowheads="1"/>
          </p:cNvSpPr>
          <p:nvPr>
            <p:ph type="title"/>
          </p:nvPr>
        </p:nvSpPr>
        <p:spPr/>
        <p:txBody>
          <a:bodyPr/>
          <a:lstStyle/>
          <a:p>
            <a:pPr>
              <a:defRPr/>
            </a:pPr>
            <a:r>
              <a:rPr lang="en-US">
                <a:ea typeface="+mj-ea"/>
              </a:rPr>
              <a:t>RAID Levels</a:t>
            </a:r>
          </a:p>
        </p:txBody>
      </p:sp>
      <p:sp>
        <p:nvSpPr>
          <p:cNvPr id="52227" name="Rectangle 3">
            <a:extLst>
              <a:ext uri="{FF2B5EF4-FFF2-40B4-BE49-F238E27FC236}">
                <a16:creationId xmlns:a16="http://schemas.microsoft.com/office/drawing/2014/main" id="{2CDFA296-D6B2-396F-AB52-37DF8ACB2C97}"/>
              </a:ext>
            </a:extLst>
          </p:cNvPr>
          <p:cNvSpPr>
            <a:spLocks noGrp="1" noChangeArrowheads="1"/>
          </p:cNvSpPr>
          <p:nvPr>
            <p:ph type="body" idx="1"/>
          </p:nvPr>
        </p:nvSpPr>
        <p:spPr>
          <a:xfrm>
            <a:off x="814388" y="1093788"/>
            <a:ext cx="7253287" cy="1506537"/>
          </a:xfrm>
        </p:spPr>
        <p:txBody>
          <a:bodyPr/>
          <a:lstStyle/>
          <a:p>
            <a:r>
              <a:rPr lang="en-US" altLang="en-US"/>
              <a:t>Schemes to provide redundancy at lower cost by using disk striping combined with parity bits</a:t>
            </a:r>
          </a:p>
          <a:p>
            <a:pPr lvl="1"/>
            <a:r>
              <a:rPr lang="en-US" altLang="en-US">
                <a:ea typeface="ＭＳ Ｐゴシック" panose="020B0600070205080204" pitchFamily="34" charset="-128"/>
              </a:rPr>
              <a:t>Different RAID organizations, or RAID levels, have differing cost, performance and reliability characteristics</a:t>
            </a:r>
          </a:p>
        </p:txBody>
      </p:sp>
      <p:pic>
        <p:nvPicPr>
          <p:cNvPr id="52228" name="Picture 5">
            <a:extLst>
              <a:ext uri="{FF2B5EF4-FFF2-40B4-BE49-F238E27FC236}">
                <a16:creationId xmlns:a16="http://schemas.microsoft.com/office/drawing/2014/main" id="{1A90E80F-F4AE-8427-F195-BBF5BD9CD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18" t="1022" r="29886" b="73889"/>
          <a:stretch>
            <a:fillRect/>
          </a:stretch>
        </p:blipFill>
        <p:spPr bwMode="auto">
          <a:xfrm>
            <a:off x="2681288" y="4387850"/>
            <a:ext cx="409575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52229" name="Text Box 6">
            <a:extLst>
              <a:ext uri="{FF2B5EF4-FFF2-40B4-BE49-F238E27FC236}">
                <a16:creationId xmlns:a16="http://schemas.microsoft.com/office/drawing/2014/main" id="{462B93D4-5695-958B-DF2C-B566906C4209}"/>
              </a:ext>
            </a:extLst>
          </p:cNvPr>
          <p:cNvSpPr txBox="1">
            <a:spLocks noChangeArrowheads="1"/>
          </p:cNvSpPr>
          <p:nvPr/>
        </p:nvSpPr>
        <p:spPr bwMode="auto">
          <a:xfrm>
            <a:off x="914400" y="3130550"/>
            <a:ext cx="817245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a:defRPr sz="1600">
                <a:solidFill>
                  <a:schemeClr val="tx1"/>
                </a:solidFill>
                <a:latin typeface="Helvetica" panose="020B0604020202020204" pitchFamily="34" charset="0"/>
                <a:ea typeface="ＭＳ Ｐゴシック" panose="020B0600070205080204" pitchFamily="34" charset="-128"/>
              </a:defRPr>
            </a:lvl1pPr>
            <a:lvl2pPr marL="695325" indent="-2349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buFont typeface="Monotype Sorts" charset="2"/>
              <a:buChar char="n"/>
            </a:pPr>
            <a:r>
              <a:rPr kumimoji="1" lang="en-US" altLang="en-US" sz="1800" b="1">
                <a:solidFill>
                  <a:srgbClr val="000099"/>
                </a:solidFill>
              </a:rPr>
              <a:t>RAID Level 1</a:t>
            </a:r>
            <a:r>
              <a:rPr kumimoji="1" lang="en-US" altLang="en-US" sz="1800"/>
              <a:t>:  </a:t>
            </a:r>
            <a:r>
              <a:rPr kumimoji="1" lang="en-US" altLang="en-US" sz="1800">
                <a:solidFill>
                  <a:srgbClr val="000099"/>
                </a:solidFill>
              </a:rPr>
              <a:t>Mirrored disks</a:t>
            </a:r>
            <a:r>
              <a:rPr kumimoji="1" lang="en-US" altLang="en-US" sz="1800"/>
              <a:t> with block striping</a:t>
            </a:r>
          </a:p>
          <a:p>
            <a:pPr lvl="1">
              <a:spcBef>
                <a:spcPct val="35000"/>
              </a:spcBef>
              <a:buClr>
                <a:schemeClr val="hlink"/>
              </a:buClr>
              <a:buSzPct val="80000"/>
              <a:buFont typeface="Monotype Sorts" charset="2"/>
              <a:buChar char="l"/>
            </a:pPr>
            <a:r>
              <a:rPr kumimoji="1" lang="en-US" altLang="en-US" sz="1800"/>
              <a:t>Offers best write performance.  </a:t>
            </a:r>
          </a:p>
          <a:p>
            <a:pPr lvl="1">
              <a:spcBef>
                <a:spcPct val="35000"/>
              </a:spcBef>
              <a:buClr>
                <a:schemeClr val="hlink"/>
              </a:buClr>
              <a:buSzPct val="80000"/>
              <a:buFont typeface="Monotype Sorts" charset="2"/>
              <a:buChar char="l"/>
            </a:pPr>
            <a:r>
              <a:rPr kumimoji="1" lang="en-US" altLang="en-US" sz="1800"/>
              <a:t>Popular for applications such as storing log files in a database system.</a:t>
            </a:r>
          </a:p>
          <a:p>
            <a:pPr>
              <a:spcBef>
                <a:spcPct val="35000"/>
              </a:spcBef>
              <a:buClr>
                <a:schemeClr val="hlink"/>
              </a:buClr>
              <a:buSzPct val="80000"/>
              <a:buFont typeface="Monotype Sorts" charset="2"/>
              <a:buChar char="l"/>
            </a:pPr>
            <a:endParaRPr kumimoji="1" lang="en-US" altLang="en-US" sz="1800"/>
          </a:p>
        </p:txBody>
      </p:sp>
      <p:sp>
        <p:nvSpPr>
          <p:cNvPr id="52230" name="Text Box 7">
            <a:extLst>
              <a:ext uri="{FF2B5EF4-FFF2-40B4-BE49-F238E27FC236}">
                <a16:creationId xmlns:a16="http://schemas.microsoft.com/office/drawing/2014/main" id="{75B677BD-9173-44D2-8938-EEB625D088F1}"/>
              </a:ext>
            </a:extLst>
          </p:cNvPr>
          <p:cNvSpPr txBox="1">
            <a:spLocks noChangeArrowheads="1"/>
          </p:cNvSpPr>
          <p:nvPr/>
        </p:nvSpPr>
        <p:spPr bwMode="auto">
          <a:xfrm>
            <a:off x="914400" y="2395538"/>
            <a:ext cx="80137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a:defRPr sz="1600">
                <a:solidFill>
                  <a:schemeClr val="tx1"/>
                </a:solidFill>
                <a:latin typeface="Helvetica" panose="020B0604020202020204" pitchFamily="34" charset="0"/>
                <a:ea typeface="ＭＳ Ｐゴシック" panose="020B0600070205080204" pitchFamily="34" charset="-128"/>
              </a:defRPr>
            </a:lvl1pPr>
            <a:lvl2pPr marL="692150" indent="-2349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buFont typeface="Monotype Sorts" charset="2"/>
              <a:buChar char="n"/>
            </a:pPr>
            <a:r>
              <a:rPr kumimoji="1" lang="en-US" altLang="en-US" sz="1800" b="1">
                <a:solidFill>
                  <a:srgbClr val="000099"/>
                </a:solidFill>
              </a:rPr>
              <a:t>RAID Level 0</a:t>
            </a:r>
            <a:r>
              <a:rPr kumimoji="1" lang="en-US" altLang="en-US" sz="1800"/>
              <a:t>:  </a:t>
            </a:r>
            <a:r>
              <a:rPr kumimoji="1" lang="en-US" altLang="en-US" sz="1800">
                <a:solidFill>
                  <a:srgbClr val="000099"/>
                </a:solidFill>
              </a:rPr>
              <a:t>Block striping; non-redundant</a:t>
            </a:r>
            <a:r>
              <a:rPr kumimoji="1" lang="en-US" altLang="en-US" sz="1800">
                <a:solidFill>
                  <a:schemeClr val="tx2"/>
                </a:solidFill>
              </a:rPr>
              <a:t>.</a:t>
            </a:r>
            <a:r>
              <a:rPr kumimoji="1" lang="en-US" altLang="en-US" sz="1800"/>
              <a:t> </a:t>
            </a:r>
          </a:p>
          <a:p>
            <a:pPr lvl="1">
              <a:spcBef>
                <a:spcPct val="35000"/>
              </a:spcBef>
              <a:buClr>
                <a:schemeClr val="hlink"/>
              </a:buClr>
              <a:buSzPct val="80000"/>
              <a:buFont typeface="Monotype Sorts" charset="2"/>
              <a:buChar char="l"/>
            </a:pPr>
            <a:r>
              <a:rPr kumimoji="1" lang="en-US" altLang="en-US" sz="1800"/>
              <a:t> Used in high-performance applications where data loss is not critical</a:t>
            </a:r>
            <a:r>
              <a:rPr kumimoji="1" lang="en-US"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A74B630C-F014-14A2-8A3C-38E949590AC7}"/>
              </a:ext>
            </a:extLst>
          </p:cNvPr>
          <p:cNvSpPr>
            <a:spLocks noGrp="1" noChangeArrowheads="1"/>
          </p:cNvSpPr>
          <p:nvPr>
            <p:ph type="title"/>
          </p:nvPr>
        </p:nvSpPr>
        <p:spPr/>
        <p:txBody>
          <a:bodyPr/>
          <a:lstStyle/>
          <a:p>
            <a:pPr>
              <a:defRPr/>
            </a:pPr>
            <a:r>
              <a:rPr lang="en-US">
                <a:ea typeface="+mj-ea"/>
              </a:rPr>
              <a:t>RAID Levels (Cont.)</a:t>
            </a:r>
          </a:p>
        </p:txBody>
      </p:sp>
      <p:sp>
        <p:nvSpPr>
          <p:cNvPr id="54275" name="Rectangle 3">
            <a:extLst>
              <a:ext uri="{FF2B5EF4-FFF2-40B4-BE49-F238E27FC236}">
                <a16:creationId xmlns:a16="http://schemas.microsoft.com/office/drawing/2014/main" id="{50B7F1D1-5603-77DA-7121-8737BCCE1328}"/>
              </a:ext>
            </a:extLst>
          </p:cNvPr>
          <p:cNvSpPr>
            <a:spLocks noGrp="1" noChangeArrowheads="1"/>
          </p:cNvSpPr>
          <p:nvPr>
            <p:ph type="body" idx="1"/>
          </p:nvPr>
        </p:nvSpPr>
        <p:spPr>
          <a:xfrm>
            <a:off x="814388" y="1093788"/>
            <a:ext cx="7504112" cy="4641850"/>
          </a:xfrm>
        </p:spPr>
        <p:txBody>
          <a:bodyPr/>
          <a:lstStyle/>
          <a:p>
            <a:r>
              <a:rPr lang="en-US" altLang="en-US" b="1">
                <a:solidFill>
                  <a:srgbClr val="000099"/>
                </a:solidFill>
              </a:rPr>
              <a:t>RAID Level 2</a:t>
            </a:r>
            <a:r>
              <a:rPr lang="en-US" altLang="en-US"/>
              <a:t>:  </a:t>
            </a:r>
            <a:r>
              <a:rPr lang="en-US" altLang="en-US">
                <a:solidFill>
                  <a:srgbClr val="000099"/>
                </a:solidFill>
              </a:rPr>
              <a:t>Memory-Style Error-Correcting-Codes</a:t>
            </a:r>
            <a:r>
              <a:rPr lang="en-US" altLang="en-US"/>
              <a:t> (ECC) with bit striping.</a:t>
            </a:r>
          </a:p>
          <a:p>
            <a:r>
              <a:rPr lang="en-US" altLang="en-US" b="1">
                <a:solidFill>
                  <a:srgbClr val="000099"/>
                </a:solidFill>
              </a:rPr>
              <a:t>RAID Level 3</a:t>
            </a:r>
            <a:r>
              <a:rPr lang="en-US" altLang="en-US"/>
              <a:t>: </a:t>
            </a:r>
            <a:r>
              <a:rPr lang="en-US" altLang="en-US">
                <a:solidFill>
                  <a:srgbClr val="000099"/>
                </a:solidFill>
              </a:rPr>
              <a:t>Bit-Interleaved Parity</a:t>
            </a:r>
          </a:p>
          <a:p>
            <a:pPr lvl="1"/>
            <a:r>
              <a:rPr lang="en-US" altLang="en-US">
                <a:ea typeface="ＭＳ Ｐゴシック" panose="020B0600070205080204" pitchFamily="34" charset="-128"/>
              </a:rPr>
              <a:t> a single parity bit is enough for error correction, not just detection, since we know which disk has failed</a:t>
            </a:r>
          </a:p>
          <a:p>
            <a:pPr lvl="2"/>
            <a:r>
              <a:rPr lang="en-US" altLang="en-US">
                <a:ea typeface="ＭＳ Ｐゴシック" panose="020B0600070205080204" pitchFamily="34" charset="-128"/>
              </a:rPr>
              <a:t>When writing data, corresponding parity bits must also be computed and written to a parity bit disk</a:t>
            </a:r>
          </a:p>
          <a:p>
            <a:pPr lvl="2"/>
            <a:r>
              <a:rPr lang="en-US" altLang="en-US">
                <a:ea typeface="ＭＳ Ｐゴシック" panose="020B0600070205080204" pitchFamily="34" charset="-128"/>
              </a:rPr>
              <a:t>To recover data in a damaged disk, compute XOR of bits from other disks (including parity bit disk) </a:t>
            </a:r>
          </a:p>
        </p:txBody>
      </p:sp>
      <p:pic>
        <p:nvPicPr>
          <p:cNvPr id="54276" name="Picture 5">
            <a:extLst>
              <a:ext uri="{FF2B5EF4-FFF2-40B4-BE49-F238E27FC236}">
                <a16:creationId xmlns:a16="http://schemas.microsoft.com/office/drawing/2014/main" id="{3288DF5F-BF6D-3E7F-2668-0443E0F25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18" t="27538" r="29886" b="45334"/>
          <a:stretch>
            <a:fillRect/>
          </a:stretch>
        </p:blipFill>
        <p:spPr bwMode="auto">
          <a:xfrm>
            <a:off x="2422525" y="4124325"/>
            <a:ext cx="45085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050">
            <a:extLst>
              <a:ext uri="{FF2B5EF4-FFF2-40B4-BE49-F238E27FC236}">
                <a16:creationId xmlns:a16="http://schemas.microsoft.com/office/drawing/2014/main" id="{FE7B9D93-BE9E-BC3C-5F40-FAB088FCB175}"/>
              </a:ext>
            </a:extLst>
          </p:cNvPr>
          <p:cNvSpPr>
            <a:spLocks noGrp="1" noChangeArrowheads="1"/>
          </p:cNvSpPr>
          <p:nvPr>
            <p:ph type="title"/>
          </p:nvPr>
        </p:nvSpPr>
        <p:spPr/>
        <p:txBody>
          <a:bodyPr/>
          <a:lstStyle/>
          <a:p>
            <a:pPr>
              <a:defRPr/>
            </a:pPr>
            <a:r>
              <a:rPr lang="en-US">
                <a:ea typeface="+mj-ea"/>
              </a:rPr>
              <a:t>RAID Levels (Cont.)</a:t>
            </a:r>
          </a:p>
        </p:txBody>
      </p:sp>
      <p:sp>
        <p:nvSpPr>
          <p:cNvPr id="56323" name="Rectangle 2051">
            <a:extLst>
              <a:ext uri="{FF2B5EF4-FFF2-40B4-BE49-F238E27FC236}">
                <a16:creationId xmlns:a16="http://schemas.microsoft.com/office/drawing/2014/main" id="{1D837FEC-0FC4-7156-8045-C956A8A05601}"/>
              </a:ext>
            </a:extLst>
          </p:cNvPr>
          <p:cNvSpPr>
            <a:spLocks noGrp="1" noChangeArrowheads="1"/>
          </p:cNvSpPr>
          <p:nvPr>
            <p:ph type="body" idx="1"/>
          </p:nvPr>
        </p:nvSpPr>
        <p:spPr>
          <a:xfrm>
            <a:off x="814388" y="1093788"/>
            <a:ext cx="7415212" cy="3624262"/>
          </a:xfrm>
        </p:spPr>
        <p:txBody>
          <a:bodyPr/>
          <a:lstStyle/>
          <a:p>
            <a:r>
              <a:rPr lang="en-US" altLang="en-US" b="1">
                <a:solidFill>
                  <a:srgbClr val="000099"/>
                </a:solidFill>
              </a:rPr>
              <a:t>RAID Level 3</a:t>
            </a:r>
            <a:r>
              <a:rPr lang="en-US" altLang="en-US">
                <a:solidFill>
                  <a:srgbClr val="000099"/>
                </a:solidFill>
              </a:rPr>
              <a:t> (Cont.)</a:t>
            </a:r>
          </a:p>
          <a:p>
            <a:pPr lvl="1"/>
            <a:r>
              <a:rPr lang="en-US" altLang="en-US">
                <a:ea typeface="ＭＳ Ｐゴシック" panose="020B0600070205080204" pitchFamily="34" charset="-128"/>
              </a:rPr>
              <a:t>Faster data transfer than with a single disk, but fewer I/Os per second since every disk has to participate in every I/O. </a:t>
            </a:r>
          </a:p>
          <a:p>
            <a:pPr lvl="1"/>
            <a:r>
              <a:rPr lang="en-US" altLang="en-US">
                <a:ea typeface="ＭＳ Ｐゴシック" panose="020B0600070205080204" pitchFamily="34" charset="-128"/>
              </a:rPr>
              <a:t>Subsumes Level 2 (provides all its benefits, at lower cost). </a:t>
            </a:r>
            <a:endParaRPr lang="en-US" altLang="en-US" b="1">
              <a:ea typeface="ＭＳ Ｐゴシック" panose="020B0600070205080204" pitchFamily="34" charset="-128"/>
            </a:endParaRPr>
          </a:p>
          <a:p>
            <a:r>
              <a:rPr lang="en-US" altLang="en-US" b="1">
                <a:solidFill>
                  <a:srgbClr val="000099"/>
                </a:solidFill>
              </a:rPr>
              <a:t>RAID Level 4</a:t>
            </a:r>
            <a:r>
              <a:rPr lang="en-US" altLang="en-US" b="1"/>
              <a:t>: </a:t>
            </a:r>
            <a:r>
              <a:rPr lang="en-US" altLang="en-US"/>
              <a:t> </a:t>
            </a:r>
            <a:r>
              <a:rPr lang="en-US" altLang="en-US">
                <a:solidFill>
                  <a:srgbClr val="000099"/>
                </a:solidFill>
              </a:rPr>
              <a:t>Block-Interleaved Parity</a:t>
            </a:r>
            <a:r>
              <a:rPr lang="en-US" altLang="en-US"/>
              <a:t>; uses block-level striping, and keeps a parity block on a separate disk for corresponding blocks from </a:t>
            </a:r>
            <a:r>
              <a:rPr lang="en-US" altLang="en-US" i="1"/>
              <a:t>N</a:t>
            </a:r>
            <a:r>
              <a:rPr lang="en-US" altLang="en-US"/>
              <a:t> other disks.</a:t>
            </a:r>
          </a:p>
          <a:p>
            <a:pPr lvl="1"/>
            <a:r>
              <a:rPr lang="en-US" altLang="en-US">
                <a:ea typeface="ＭＳ Ｐゴシック" panose="020B0600070205080204" pitchFamily="34" charset="-128"/>
              </a:rPr>
              <a:t>When writing data block, corresponding block of parity bits must also be computed and written to parity disk</a:t>
            </a:r>
          </a:p>
          <a:p>
            <a:pPr lvl="1"/>
            <a:r>
              <a:rPr lang="en-US" altLang="en-US">
                <a:ea typeface="ＭＳ Ｐゴシック" panose="020B0600070205080204" pitchFamily="34" charset="-128"/>
              </a:rPr>
              <a:t>To find value of a damaged block, compute XOR of bits from corresponding blocks (including parity block) from other disks.</a:t>
            </a:r>
          </a:p>
          <a:p>
            <a:pPr>
              <a:buFont typeface="Monotype Sorts" charset="2"/>
              <a:buNone/>
            </a:pPr>
            <a:endParaRPr lang="en-US" altLang="en-US"/>
          </a:p>
          <a:p>
            <a:endParaRPr lang="en-US" altLang="en-US"/>
          </a:p>
        </p:txBody>
      </p:sp>
      <p:pic>
        <p:nvPicPr>
          <p:cNvPr id="56324" name="Picture 2052">
            <a:extLst>
              <a:ext uri="{FF2B5EF4-FFF2-40B4-BE49-F238E27FC236}">
                <a16:creationId xmlns:a16="http://schemas.microsoft.com/office/drawing/2014/main" id="{CA251C7B-BA0A-8699-D688-16FEB86CE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18" t="55278" r="29886" b="30037"/>
          <a:stretch>
            <a:fillRect/>
          </a:stretch>
        </p:blipFill>
        <p:spPr bwMode="auto">
          <a:xfrm>
            <a:off x="1995488" y="4840288"/>
            <a:ext cx="519430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8A4F8F63-1F0A-08E8-2377-54962BC72528}"/>
              </a:ext>
            </a:extLst>
          </p:cNvPr>
          <p:cNvSpPr>
            <a:spLocks noGrp="1" noChangeArrowheads="1"/>
          </p:cNvSpPr>
          <p:nvPr>
            <p:ph type="title"/>
          </p:nvPr>
        </p:nvSpPr>
        <p:spPr/>
        <p:txBody>
          <a:bodyPr/>
          <a:lstStyle/>
          <a:p>
            <a:pPr>
              <a:defRPr/>
            </a:pPr>
            <a:r>
              <a:rPr lang="en-US">
                <a:ea typeface="+mj-ea"/>
              </a:rPr>
              <a:t>RAID Levels (Cont.)</a:t>
            </a:r>
          </a:p>
        </p:txBody>
      </p:sp>
      <p:sp>
        <p:nvSpPr>
          <p:cNvPr id="58371" name="Rectangle 3">
            <a:extLst>
              <a:ext uri="{FF2B5EF4-FFF2-40B4-BE49-F238E27FC236}">
                <a16:creationId xmlns:a16="http://schemas.microsoft.com/office/drawing/2014/main" id="{3897224D-A0D2-0D1F-E5CF-8F5FBBC2BEFF}"/>
              </a:ext>
            </a:extLst>
          </p:cNvPr>
          <p:cNvSpPr>
            <a:spLocks noGrp="1" noChangeArrowheads="1"/>
          </p:cNvSpPr>
          <p:nvPr>
            <p:ph type="body" idx="1"/>
          </p:nvPr>
        </p:nvSpPr>
        <p:spPr>
          <a:xfrm>
            <a:off x="814388" y="1093788"/>
            <a:ext cx="7758112" cy="4802187"/>
          </a:xfrm>
        </p:spPr>
        <p:txBody>
          <a:bodyPr/>
          <a:lstStyle/>
          <a:p>
            <a:r>
              <a:rPr lang="en-US" altLang="en-US" b="1">
                <a:solidFill>
                  <a:srgbClr val="000099"/>
                </a:solidFill>
              </a:rPr>
              <a:t>RAID Level 4</a:t>
            </a:r>
            <a:r>
              <a:rPr lang="en-US" altLang="en-US">
                <a:solidFill>
                  <a:srgbClr val="000099"/>
                </a:solidFill>
              </a:rPr>
              <a:t> (Cont.)</a:t>
            </a:r>
          </a:p>
          <a:p>
            <a:pPr lvl="1"/>
            <a:r>
              <a:rPr lang="en-US" altLang="en-US">
                <a:ea typeface="ＭＳ Ｐゴシック" panose="020B0600070205080204" pitchFamily="34" charset="-128"/>
              </a:rPr>
              <a:t>Provides higher I/O rates for independent block reads than Level 3 </a:t>
            </a:r>
          </a:p>
          <a:p>
            <a:pPr lvl="2"/>
            <a:r>
              <a:rPr lang="en-US" altLang="en-US">
                <a:ea typeface="ＭＳ Ｐゴシック" panose="020B0600070205080204" pitchFamily="34" charset="-128"/>
              </a:rPr>
              <a:t>block read goes to a single disk, so blocks stored on different disks can be read in parallel</a:t>
            </a:r>
          </a:p>
          <a:p>
            <a:pPr lvl="1"/>
            <a:r>
              <a:rPr lang="en-US" altLang="en-US">
                <a:ea typeface="ＭＳ Ｐゴシック" panose="020B0600070205080204" pitchFamily="34" charset="-128"/>
              </a:rPr>
              <a:t>Provides high transfer rates for reads of multiple blocks than no-striping</a:t>
            </a:r>
          </a:p>
          <a:p>
            <a:pPr lvl="1"/>
            <a:r>
              <a:rPr lang="en-US" altLang="en-US">
                <a:ea typeface="ＭＳ Ｐゴシック" panose="020B0600070205080204" pitchFamily="34" charset="-128"/>
              </a:rPr>
              <a:t>Before writing a block, parity data must be computed </a:t>
            </a:r>
          </a:p>
          <a:p>
            <a:pPr lvl="2"/>
            <a:r>
              <a:rPr lang="en-US" altLang="en-US">
                <a:ea typeface="ＭＳ Ｐゴシック" panose="020B0600070205080204" pitchFamily="34" charset="-128"/>
              </a:rPr>
              <a:t>Can be done by using old parity block, old value of current block and new value of current block (2 block reads + 2 block writes)</a:t>
            </a:r>
          </a:p>
          <a:p>
            <a:pPr lvl="2"/>
            <a:r>
              <a:rPr lang="en-US" altLang="en-US">
                <a:ea typeface="ＭＳ Ｐゴシック" panose="020B0600070205080204" pitchFamily="34" charset="-128"/>
              </a:rPr>
              <a:t>Or by recomputing the parity value using the new values of blocks corresponding to the parity block</a:t>
            </a:r>
          </a:p>
          <a:p>
            <a:pPr lvl="3"/>
            <a:r>
              <a:rPr lang="en-US" altLang="en-US">
                <a:ea typeface="ＭＳ Ｐゴシック" panose="020B0600070205080204" pitchFamily="34" charset="-128"/>
              </a:rPr>
              <a:t>More efficient for writing large amounts of data sequentially</a:t>
            </a:r>
          </a:p>
          <a:p>
            <a:pPr lvl="1"/>
            <a:r>
              <a:rPr lang="en-US" altLang="en-US">
                <a:ea typeface="ＭＳ Ｐゴシック" panose="020B0600070205080204" pitchFamily="34" charset="-128"/>
              </a:rPr>
              <a:t>Parity block becomes a bottleneck for independent block writes since every block write also writes to parity disk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A0B8D79C-7C56-CA7D-0791-C918835DD09E}"/>
              </a:ext>
            </a:extLst>
          </p:cNvPr>
          <p:cNvSpPr>
            <a:spLocks noGrp="1" noChangeArrowheads="1"/>
          </p:cNvSpPr>
          <p:nvPr>
            <p:ph type="title"/>
          </p:nvPr>
        </p:nvSpPr>
        <p:spPr/>
        <p:txBody>
          <a:bodyPr/>
          <a:lstStyle/>
          <a:p>
            <a:pPr>
              <a:defRPr/>
            </a:pPr>
            <a:r>
              <a:rPr lang="en-US">
                <a:ea typeface="+mj-ea"/>
              </a:rPr>
              <a:t>RAID Levels (Cont.)</a:t>
            </a:r>
          </a:p>
        </p:txBody>
      </p:sp>
      <p:sp>
        <p:nvSpPr>
          <p:cNvPr id="60419" name="Rectangle 3">
            <a:extLst>
              <a:ext uri="{FF2B5EF4-FFF2-40B4-BE49-F238E27FC236}">
                <a16:creationId xmlns:a16="http://schemas.microsoft.com/office/drawing/2014/main" id="{871B1C16-05C7-44C3-B10E-9973DCC8EC9A}"/>
              </a:ext>
            </a:extLst>
          </p:cNvPr>
          <p:cNvSpPr>
            <a:spLocks noGrp="1" noChangeArrowheads="1"/>
          </p:cNvSpPr>
          <p:nvPr>
            <p:ph type="body" idx="1"/>
          </p:nvPr>
        </p:nvSpPr>
        <p:spPr>
          <a:xfrm>
            <a:off x="814388" y="1093788"/>
            <a:ext cx="7812087" cy="1446212"/>
          </a:xfrm>
        </p:spPr>
        <p:txBody>
          <a:bodyPr/>
          <a:lstStyle/>
          <a:p>
            <a:r>
              <a:rPr lang="en-US" altLang="en-US" b="1">
                <a:solidFill>
                  <a:srgbClr val="000099"/>
                </a:solidFill>
              </a:rPr>
              <a:t>RAID Level 5</a:t>
            </a:r>
            <a:r>
              <a:rPr lang="en-US" altLang="en-US" b="1"/>
              <a:t>: </a:t>
            </a:r>
            <a:r>
              <a:rPr lang="en-US" altLang="en-US"/>
              <a:t> </a:t>
            </a:r>
            <a:r>
              <a:rPr lang="en-US" altLang="en-US">
                <a:solidFill>
                  <a:srgbClr val="000099"/>
                </a:solidFill>
              </a:rPr>
              <a:t>Block-Interleaved Distributed Parity</a:t>
            </a:r>
            <a:r>
              <a:rPr lang="en-US" altLang="en-US"/>
              <a:t>; partitions data and parity among all</a:t>
            </a:r>
            <a:r>
              <a:rPr lang="en-US" altLang="en-US" i="1"/>
              <a:t> N</a:t>
            </a:r>
            <a:r>
              <a:rPr lang="en-US" altLang="en-US"/>
              <a:t> + 1 disks, rather than storing data in </a:t>
            </a:r>
            <a:r>
              <a:rPr lang="en-US" altLang="en-US" i="1"/>
              <a:t>N</a:t>
            </a:r>
            <a:r>
              <a:rPr lang="en-US" altLang="en-US"/>
              <a:t> disks and parity in 1 disk.</a:t>
            </a:r>
          </a:p>
          <a:p>
            <a:pPr lvl="1"/>
            <a:r>
              <a:rPr lang="en-US" altLang="en-US">
                <a:ea typeface="ＭＳ Ｐゴシック" panose="020B0600070205080204" pitchFamily="34" charset="-128"/>
              </a:rPr>
              <a:t>E.g., with 5 disks, parity block for </a:t>
            </a:r>
            <a:r>
              <a:rPr lang="en-US" altLang="en-US" i="1">
                <a:ea typeface="ＭＳ Ｐゴシック" panose="020B0600070205080204" pitchFamily="34" charset="-128"/>
              </a:rPr>
              <a:t>n</a:t>
            </a:r>
            <a:r>
              <a:rPr lang="en-US" altLang="en-US">
                <a:ea typeface="ＭＳ Ｐゴシック" panose="020B0600070205080204" pitchFamily="34" charset="-128"/>
              </a:rPr>
              <a:t>th set of blocks is stored on disk (</a:t>
            </a:r>
            <a:r>
              <a:rPr lang="en-US" altLang="en-US" i="1">
                <a:ea typeface="ＭＳ Ｐゴシック" panose="020B0600070205080204" pitchFamily="34" charset="-128"/>
              </a:rPr>
              <a:t>n mod</a:t>
            </a:r>
            <a:r>
              <a:rPr lang="en-US" altLang="en-US">
                <a:ea typeface="ＭＳ Ｐゴシック" panose="020B0600070205080204" pitchFamily="34" charset="-128"/>
              </a:rPr>
              <a:t> 5) + 1, with the data blocks stored on the other 4 disks.</a:t>
            </a:r>
          </a:p>
        </p:txBody>
      </p:sp>
      <p:pic>
        <p:nvPicPr>
          <p:cNvPr id="60420" name="Picture 5">
            <a:extLst>
              <a:ext uri="{FF2B5EF4-FFF2-40B4-BE49-F238E27FC236}">
                <a16:creationId xmlns:a16="http://schemas.microsoft.com/office/drawing/2014/main" id="{249F0702-3B9A-2528-F2D3-47E890EE1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18" t="70372" r="29886" b="15053"/>
          <a:stretch>
            <a:fillRect/>
          </a:stretch>
        </p:blipFill>
        <p:spPr bwMode="auto">
          <a:xfrm>
            <a:off x="2536825" y="2559050"/>
            <a:ext cx="45132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60421" name="Picture 5" descr="New PDF from Images Output.pdf">
            <a:extLst>
              <a:ext uri="{FF2B5EF4-FFF2-40B4-BE49-F238E27FC236}">
                <a16:creationId xmlns:a16="http://schemas.microsoft.com/office/drawing/2014/main" id="{202D2AD1-DB84-0F8E-7859-4BFF94372B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3808413"/>
            <a:ext cx="49657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2A6D42D4-0AE5-BCF8-3601-1437A7D07830}"/>
              </a:ext>
            </a:extLst>
          </p:cNvPr>
          <p:cNvSpPr>
            <a:spLocks noGrp="1" noChangeArrowheads="1"/>
          </p:cNvSpPr>
          <p:nvPr>
            <p:ph type="title"/>
          </p:nvPr>
        </p:nvSpPr>
        <p:spPr>
          <a:xfrm>
            <a:off x="688975" y="282575"/>
            <a:ext cx="8340725" cy="457200"/>
          </a:xfrm>
        </p:spPr>
        <p:txBody>
          <a:bodyPr/>
          <a:lstStyle/>
          <a:p>
            <a:pPr>
              <a:defRPr/>
            </a:pPr>
            <a:r>
              <a:rPr lang="en-US">
                <a:ea typeface="+mj-ea"/>
              </a:rPr>
              <a:t>Classification of Physical Storage Media</a:t>
            </a:r>
          </a:p>
        </p:txBody>
      </p:sp>
      <p:sp>
        <p:nvSpPr>
          <p:cNvPr id="9219" name="Rectangle 3">
            <a:extLst>
              <a:ext uri="{FF2B5EF4-FFF2-40B4-BE49-F238E27FC236}">
                <a16:creationId xmlns:a16="http://schemas.microsoft.com/office/drawing/2014/main" id="{A3D278C8-0E9C-F326-CF77-722BCC44505D}"/>
              </a:ext>
            </a:extLst>
          </p:cNvPr>
          <p:cNvSpPr>
            <a:spLocks noGrp="1" noChangeArrowheads="1"/>
          </p:cNvSpPr>
          <p:nvPr>
            <p:ph type="body" idx="1"/>
          </p:nvPr>
        </p:nvSpPr>
        <p:spPr>
          <a:xfrm>
            <a:off x="814388" y="1193800"/>
            <a:ext cx="7188200" cy="4114800"/>
          </a:xfrm>
        </p:spPr>
        <p:txBody>
          <a:bodyPr/>
          <a:lstStyle/>
          <a:p>
            <a:r>
              <a:rPr lang="en-US" altLang="en-US"/>
              <a:t>Speed with which data can be accessed</a:t>
            </a:r>
          </a:p>
          <a:p>
            <a:r>
              <a:rPr lang="en-US" altLang="en-US"/>
              <a:t>Cost per unit of data</a:t>
            </a:r>
          </a:p>
          <a:p>
            <a:r>
              <a:rPr lang="en-US" altLang="en-US"/>
              <a:t>Reliability</a:t>
            </a:r>
          </a:p>
          <a:p>
            <a:pPr lvl="1"/>
            <a:r>
              <a:rPr lang="en-US" altLang="en-US">
                <a:ea typeface="ＭＳ Ｐゴシック" panose="020B0600070205080204" pitchFamily="34" charset="-128"/>
              </a:rPr>
              <a:t>data loss on power failure or system crash</a:t>
            </a:r>
          </a:p>
          <a:p>
            <a:pPr lvl="1"/>
            <a:r>
              <a:rPr lang="en-US" altLang="en-US">
                <a:ea typeface="ＭＳ Ｐゴシック" panose="020B0600070205080204" pitchFamily="34" charset="-128"/>
              </a:rPr>
              <a:t>physical failure of the storage device</a:t>
            </a:r>
          </a:p>
          <a:p>
            <a:r>
              <a:rPr lang="en-US" altLang="en-US"/>
              <a:t>Can differentiate storage into:</a:t>
            </a:r>
          </a:p>
          <a:p>
            <a:pPr lvl="1"/>
            <a:r>
              <a:rPr lang="en-US" altLang="en-US" b="1">
                <a:solidFill>
                  <a:srgbClr val="000099"/>
                </a:solidFill>
                <a:ea typeface="ＭＳ Ｐゴシック" panose="020B0600070205080204" pitchFamily="34" charset="-128"/>
              </a:rPr>
              <a:t>volatile storage</a:t>
            </a:r>
            <a:r>
              <a:rPr lang="en-US" altLang="en-US" b="1">
                <a:ea typeface="ＭＳ Ｐゴシック" panose="020B0600070205080204" pitchFamily="34" charset="-128"/>
              </a:rPr>
              <a:t>: </a:t>
            </a:r>
            <a:r>
              <a:rPr lang="en-US" altLang="en-US">
                <a:ea typeface="ＭＳ Ｐゴシック" panose="020B0600070205080204" pitchFamily="34" charset="-128"/>
              </a:rPr>
              <a:t>loses contents when power is switched off</a:t>
            </a:r>
          </a:p>
          <a:p>
            <a:pPr lvl="1"/>
            <a:r>
              <a:rPr lang="en-US" altLang="en-US" b="1">
                <a:solidFill>
                  <a:srgbClr val="000099"/>
                </a:solidFill>
                <a:ea typeface="ＭＳ Ｐゴシック" panose="020B0600070205080204" pitchFamily="34" charset="-128"/>
              </a:rPr>
              <a:t>non-volatile storage</a:t>
            </a:r>
            <a:r>
              <a:rPr lang="en-US" altLang="en-US">
                <a:ea typeface="ＭＳ Ｐゴシック" panose="020B0600070205080204" pitchFamily="34" charset="-128"/>
              </a:rPr>
              <a:t>: </a:t>
            </a:r>
          </a:p>
          <a:p>
            <a:pPr lvl="2"/>
            <a:r>
              <a:rPr lang="en-US" altLang="en-US">
                <a:ea typeface="ＭＳ Ｐゴシック" panose="020B0600070205080204" pitchFamily="34" charset="-128"/>
              </a:rPr>
              <a:t>Contents persist even when power is switched off. </a:t>
            </a:r>
          </a:p>
          <a:p>
            <a:pPr lvl="2"/>
            <a:r>
              <a:rPr lang="en-US" altLang="en-US">
                <a:ea typeface="ＭＳ Ｐゴシック" panose="020B0600070205080204" pitchFamily="34" charset="-128"/>
              </a:rPr>
              <a:t>Includes secondary and tertiary storage, as well as batter-    backed up main-memory.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DD27079-CB92-DB46-5F3E-22517CF96E9F}"/>
              </a:ext>
            </a:extLst>
          </p:cNvPr>
          <p:cNvSpPr>
            <a:spLocks noGrp="1" noChangeArrowheads="1"/>
          </p:cNvSpPr>
          <p:nvPr>
            <p:ph type="title"/>
          </p:nvPr>
        </p:nvSpPr>
        <p:spPr/>
        <p:txBody>
          <a:bodyPr/>
          <a:lstStyle/>
          <a:p>
            <a:pPr>
              <a:defRPr/>
            </a:pPr>
            <a:r>
              <a:rPr lang="en-US">
                <a:ea typeface="+mj-ea"/>
              </a:rPr>
              <a:t>RAID Levels (Cont.)</a:t>
            </a:r>
          </a:p>
        </p:txBody>
      </p:sp>
      <p:sp>
        <p:nvSpPr>
          <p:cNvPr id="62467" name="Rectangle 3">
            <a:extLst>
              <a:ext uri="{FF2B5EF4-FFF2-40B4-BE49-F238E27FC236}">
                <a16:creationId xmlns:a16="http://schemas.microsoft.com/office/drawing/2014/main" id="{B443B27E-C4E3-CB42-7A26-891029CFC848}"/>
              </a:ext>
            </a:extLst>
          </p:cNvPr>
          <p:cNvSpPr>
            <a:spLocks noGrp="1" noChangeArrowheads="1"/>
          </p:cNvSpPr>
          <p:nvPr>
            <p:ph type="body" idx="1"/>
          </p:nvPr>
        </p:nvSpPr>
        <p:spPr/>
        <p:txBody>
          <a:bodyPr/>
          <a:lstStyle/>
          <a:p>
            <a:r>
              <a:rPr lang="en-US" altLang="en-US" b="1">
                <a:solidFill>
                  <a:srgbClr val="000099"/>
                </a:solidFill>
              </a:rPr>
              <a:t>RAID Level 5 </a:t>
            </a:r>
            <a:r>
              <a:rPr lang="en-US" altLang="en-US">
                <a:solidFill>
                  <a:srgbClr val="000099"/>
                </a:solidFill>
              </a:rPr>
              <a:t>(Cont.)</a:t>
            </a:r>
          </a:p>
          <a:p>
            <a:pPr lvl="1"/>
            <a:r>
              <a:rPr lang="en-US" altLang="en-US">
                <a:ea typeface="ＭＳ Ｐゴシック" panose="020B0600070205080204" pitchFamily="34" charset="-128"/>
              </a:rPr>
              <a:t>Higher I/O rates than Level 4.  </a:t>
            </a:r>
          </a:p>
          <a:p>
            <a:pPr lvl="2"/>
            <a:r>
              <a:rPr lang="en-US" altLang="en-US">
                <a:ea typeface="ＭＳ Ｐゴシック" panose="020B0600070205080204" pitchFamily="34" charset="-128"/>
              </a:rPr>
              <a:t>Block writes occur in parallel if the blocks and their parity blocks are on different disks.</a:t>
            </a:r>
          </a:p>
          <a:p>
            <a:pPr lvl="1"/>
            <a:r>
              <a:rPr lang="en-US" altLang="en-US">
                <a:ea typeface="ＭＳ Ｐゴシック" panose="020B0600070205080204" pitchFamily="34" charset="-128"/>
              </a:rPr>
              <a:t>Subsumes Level 4: provides same benefits, but avoids bottleneck of parity disk.</a:t>
            </a:r>
            <a:endParaRPr lang="en-US" altLang="en-US" b="1">
              <a:solidFill>
                <a:schemeClr val="tx2"/>
              </a:solidFill>
              <a:ea typeface="ＭＳ Ｐゴシック" panose="020B0600070205080204" pitchFamily="34" charset="-128"/>
            </a:endParaRPr>
          </a:p>
          <a:p>
            <a:r>
              <a:rPr lang="en-US" altLang="en-US" b="1">
                <a:solidFill>
                  <a:srgbClr val="000099"/>
                </a:solidFill>
              </a:rPr>
              <a:t>RAID Level 6</a:t>
            </a:r>
            <a:r>
              <a:rPr lang="en-US" altLang="en-US">
                <a:solidFill>
                  <a:srgbClr val="000099"/>
                </a:solidFill>
              </a:rPr>
              <a:t>:</a:t>
            </a:r>
            <a:r>
              <a:rPr lang="en-US" altLang="en-US">
                <a:solidFill>
                  <a:schemeClr val="tx2"/>
                </a:solidFill>
              </a:rPr>
              <a:t> </a:t>
            </a:r>
            <a:r>
              <a:rPr lang="en-US" altLang="en-US">
                <a:solidFill>
                  <a:srgbClr val="000099"/>
                </a:solidFill>
              </a:rPr>
              <a:t>P+Q Redundancy</a:t>
            </a:r>
            <a:r>
              <a:rPr lang="en-US" altLang="en-US"/>
              <a:t> scheme; similar to Level 5, but stores extra redundant information to guard against multiple disk failures. </a:t>
            </a:r>
          </a:p>
          <a:p>
            <a:pPr lvl="1"/>
            <a:r>
              <a:rPr lang="en-US" altLang="en-US">
                <a:ea typeface="ＭＳ Ｐゴシック" panose="020B0600070205080204" pitchFamily="34" charset="-128"/>
              </a:rPr>
              <a:t> Better reliability than Level 5 at a higher cost; not used as widely. </a:t>
            </a:r>
            <a:endParaRPr lang="en-US" altLang="en-US" b="1">
              <a:ea typeface="ＭＳ Ｐゴシック" panose="020B0600070205080204" pitchFamily="34" charset="-128"/>
            </a:endParaRPr>
          </a:p>
          <a:p>
            <a:endParaRPr lang="en-US" altLang="en-US"/>
          </a:p>
        </p:txBody>
      </p:sp>
      <p:pic>
        <p:nvPicPr>
          <p:cNvPr id="62468" name="Picture 4">
            <a:extLst>
              <a:ext uri="{FF2B5EF4-FFF2-40B4-BE49-F238E27FC236}">
                <a16:creationId xmlns:a16="http://schemas.microsoft.com/office/drawing/2014/main" id="{A0B13259-E96A-ECF9-AE1B-22A666AAE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18" t="85042" r="29886" b="1277"/>
          <a:stretch>
            <a:fillRect/>
          </a:stretch>
        </p:blipFill>
        <p:spPr bwMode="auto">
          <a:xfrm>
            <a:off x="1955800" y="4826000"/>
            <a:ext cx="492125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1026">
            <a:extLst>
              <a:ext uri="{FF2B5EF4-FFF2-40B4-BE49-F238E27FC236}">
                <a16:creationId xmlns:a16="http://schemas.microsoft.com/office/drawing/2014/main" id="{D4824145-44CE-A2EB-DEBA-53BB0E6460FF}"/>
              </a:ext>
            </a:extLst>
          </p:cNvPr>
          <p:cNvSpPr>
            <a:spLocks noGrp="1" noChangeArrowheads="1"/>
          </p:cNvSpPr>
          <p:nvPr>
            <p:ph type="title"/>
          </p:nvPr>
        </p:nvSpPr>
        <p:spPr/>
        <p:txBody>
          <a:bodyPr/>
          <a:lstStyle/>
          <a:p>
            <a:pPr>
              <a:defRPr/>
            </a:pPr>
            <a:r>
              <a:rPr lang="en-US">
                <a:ea typeface="+mj-ea"/>
              </a:rPr>
              <a:t>Choice of RAID Level</a:t>
            </a:r>
          </a:p>
        </p:txBody>
      </p:sp>
      <p:sp>
        <p:nvSpPr>
          <p:cNvPr id="64515" name="Rectangle 1027">
            <a:extLst>
              <a:ext uri="{FF2B5EF4-FFF2-40B4-BE49-F238E27FC236}">
                <a16:creationId xmlns:a16="http://schemas.microsoft.com/office/drawing/2014/main" id="{03094E99-E23C-03A9-F244-03D4D4278906}"/>
              </a:ext>
            </a:extLst>
          </p:cNvPr>
          <p:cNvSpPr>
            <a:spLocks noGrp="1" noChangeArrowheads="1"/>
          </p:cNvSpPr>
          <p:nvPr>
            <p:ph type="body" idx="1"/>
          </p:nvPr>
        </p:nvSpPr>
        <p:spPr>
          <a:xfrm>
            <a:off x="814388" y="1114425"/>
            <a:ext cx="7239000" cy="4876800"/>
          </a:xfrm>
        </p:spPr>
        <p:txBody>
          <a:bodyPr/>
          <a:lstStyle/>
          <a:p>
            <a:pPr>
              <a:lnSpc>
                <a:spcPct val="90000"/>
              </a:lnSpc>
            </a:pPr>
            <a:r>
              <a:rPr lang="en-US" altLang="en-US"/>
              <a:t>Factors in choosing RAID level</a:t>
            </a:r>
          </a:p>
          <a:p>
            <a:pPr lvl="1">
              <a:lnSpc>
                <a:spcPct val="90000"/>
              </a:lnSpc>
            </a:pPr>
            <a:r>
              <a:rPr lang="en-US" altLang="en-US">
                <a:solidFill>
                  <a:srgbClr val="000099"/>
                </a:solidFill>
                <a:ea typeface="ＭＳ Ｐゴシック" panose="020B0600070205080204" pitchFamily="34" charset="-128"/>
              </a:rPr>
              <a:t>Monetary cost</a:t>
            </a:r>
          </a:p>
          <a:p>
            <a:pPr lvl="1">
              <a:lnSpc>
                <a:spcPct val="90000"/>
              </a:lnSpc>
            </a:pPr>
            <a:r>
              <a:rPr lang="en-US" altLang="en-US">
                <a:solidFill>
                  <a:srgbClr val="000099"/>
                </a:solidFill>
                <a:ea typeface="ＭＳ Ｐゴシック" panose="020B0600070205080204" pitchFamily="34" charset="-128"/>
              </a:rPr>
              <a:t>Performance</a:t>
            </a:r>
            <a:r>
              <a:rPr lang="en-US" altLang="en-US">
                <a:ea typeface="ＭＳ Ｐゴシック" panose="020B0600070205080204" pitchFamily="34" charset="-128"/>
              </a:rPr>
              <a:t>: Number of I/O operations per second, and bandwidth during normal operation</a:t>
            </a:r>
          </a:p>
          <a:p>
            <a:pPr lvl="1">
              <a:lnSpc>
                <a:spcPct val="90000"/>
              </a:lnSpc>
            </a:pPr>
            <a:r>
              <a:rPr lang="en-US" altLang="en-US">
                <a:solidFill>
                  <a:srgbClr val="000099"/>
                </a:solidFill>
                <a:ea typeface="ＭＳ Ｐゴシック" panose="020B0600070205080204" pitchFamily="34" charset="-128"/>
              </a:rPr>
              <a:t>Performance during failure</a:t>
            </a:r>
          </a:p>
          <a:p>
            <a:pPr lvl="1">
              <a:lnSpc>
                <a:spcPct val="90000"/>
              </a:lnSpc>
            </a:pPr>
            <a:r>
              <a:rPr lang="en-US" altLang="en-US">
                <a:solidFill>
                  <a:srgbClr val="000099"/>
                </a:solidFill>
                <a:ea typeface="ＭＳ Ｐゴシック" panose="020B0600070205080204" pitchFamily="34" charset="-128"/>
              </a:rPr>
              <a:t>Performance during rebuild</a:t>
            </a:r>
            <a:r>
              <a:rPr lang="en-US" altLang="en-US">
                <a:ea typeface="ＭＳ Ｐゴシック" panose="020B0600070205080204" pitchFamily="34" charset="-128"/>
              </a:rPr>
              <a:t> of failed disk</a:t>
            </a:r>
          </a:p>
          <a:p>
            <a:pPr lvl="2">
              <a:lnSpc>
                <a:spcPct val="90000"/>
              </a:lnSpc>
            </a:pPr>
            <a:r>
              <a:rPr lang="en-US" altLang="en-US">
                <a:ea typeface="ＭＳ Ｐゴシック" panose="020B0600070205080204" pitchFamily="34" charset="-128"/>
              </a:rPr>
              <a:t>Including time taken to rebuild failed disk</a:t>
            </a:r>
          </a:p>
          <a:p>
            <a:pPr>
              <a:lnSpc>
                <a:spcPct val="90000"/>
              </a:lnSpc>
            </a:pPr>
            <a:r>
              <a:rPr lang="en-US" altLang="en-US"/>
              <a:t>RAID 0 is used only when data safety is not important </a:t>
            </a:r>
          </a:p>
          <a:p>
            <a:pPr lvl="1">
              <a:lnSpc>
                <a:spcPct val="90000"/>
              </a:lnSpc>
            </a:pPr>
            <a:r>
              <a:rPr lang="en-US" altLang="en-US">
                <a:ea typeface="ＭＳ Ｐゴシック" panose="020B0600070205080204" pitchFamily="34" charset="-128"/>
              </a:rPr>
              <a:t>E.g. data can be recovered quickly from other sources</a:t>
            </a:r>
          </a:p>
          <a:p>
            <a:pPr>
              <a:lnSpc>
                <a:spcPct val="90000"/>
              </a:lnSpc>
            </a:pPr>
            <a:r>
              <a:rPr lang="en-US" altLang="en-US"/>
              <a:t>Level 2 and 4 never used since they are subsumed by 3 and 5</a:t>
            </a:r>
          </a:p>
          <a:p>
            <a:pPr>
              <a:lnSpc>
                <a:spcPct val="90000"/>
              </a:lnSpc>
            </a:pPr>
            <a:r>
              <a:rPr lang="en-US" altLang="en-US"/>
              <a:t>Level 3 is not used anymore since bit-striping forces single block reads to access all disks, wasting disk arm movement, which block striping (level 5) avoids</a:t>
            </a:r>
          </a:p>
          <a:p>
            <a:pPr>
              <a:lnSpc>
                <a:spcPct val="90000"/>
              </a:lnSpc>
            </a:pPr>
            <a:r>
              <a:rPr lang="en-US" altLang="en-US"/>
              <a:t>Level 6 is rarely used since levels 1 and 5 offer adequate safety for most applications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A7145A35-9EA4-CC09-9AE0-5846D2ADCB0B}"/>
              </a:ext>
            </a:extLst>
          </p:cNvPr>
          <p:cNvSpPr>
            <a:spLocks noGrp="1" noChangeArrowheads="1"/>
          </p:cNvSpPr>
          <p:nvPr>
            <p:ph type="title"/>
          </p:nvPr>
        </p:nvSpPr>
        <p:spPr/>
        <p:txBody>
          <a:bodyPr/>
          <a:lstStyle/>
          <a:p>
            <a:pPr>
              <a:defRPr/>
            </a:pPr>
            <a:r>
              <a:rPr lang="en-US">
                <a:ea typeface="+mj-ea"/>
              </a:rPr>
              <a:t>Choice of RAID Level (Cont.)</a:t>
            </a:r>
          </a:p>
        </p:txBody>
      </p:sp>
      <p:sp>
        <p:nvSpPr>
          <p:cNvPr id="66563" name="Rectangle 3">
            <a:extLst>
              <a:ext uri="{FF2B5EF4-FFF2-40B4-BE49-F238E27FC236}">
                <a16:creationId xmlns:a16="http://schemas.microsoft.com/office/drawing/2014/main" id="{9B9BC154-A644-9A88-81C6-F2C48EA8ED40}"/>
              </a:ext>
            </a:extLst>
          </p:cNvPr>
          <p:cNvSpPr>
            <a:spLocks noGrp="1" noChangeArrowheads="1"/>
          </p:cNvSpPr>
          <p:nvPr>
            <p:ph type="body" idx="1"/>
          </p:nvPr>
        </p:nvSpPr>
        <p:spPr>
          <a:xfrm>
            <a:off x="914400" y="1122363"/>
            <a:ext cx="7559675" cy="5129212"/>
          </a:xfrm>
        </p:spPr>
        <p:txBody>
          <a:bodyPr/>
          <a:lstStyle/>
          <a:p>
            <a:r>
              <a:rPr lang="en-US" altLang="en-US"/>
              <a:t>Level 1 provides much better write performance than level 5</a:t>
            </a:r>
          </a:p>
          <a:p>
            <a:pPr lvl="1"/>
            <a:r>
              <a:rPr lang="en-US" altLang="en-US">
                <a:ea typeface="ＭＳ Ｐゴシック" panose="020B0600070205080204" pitchFamily="34" charset="-128"/>
              </a:rPr>
              <a:t>Level 5 requires at least 2 block reads and 2 block writes to write a single block, whereas Level 1 only requires 2 block writes</a:t>
            </a:r>
          </a:p>
          <a:p>
            <a:pPr lvl="1"/>
            <a:r>
              <a:rPr lang="en-US" altLang="en-US">
                <a:ea typeface="ＭＳ Ｐゴシック" panose="020B0600070205080204" pitchFamily="34" charset="-128"/>
              </a:rPr>
              <a:t>Level 1 preferred for high update environments such as log disks</a:t>
            </a:r>
          </a:p>
          <a:p>
            <a:r>
              <a:rPr lang="en-US" altLang="en-US"/>
              <a:t>Level 1 had higher storage cost than level 5</a:t>
            </a:r>
          </a:p>
          <a:p>
            <a:pPr lvl="1"/>
            <a:r>
              <a:rPr lang="en-US" altLang="en-US">
                <a:ea typeface="ＭＳ Ｐゴシック" panose="020B0600070205080204" pitchFamily="34" charset="-128"/>
              </a:rPr>
              <a:t>disk drive capacities increasing rapidly (50%/year) whereas disk access times have decreased much less (x 3 in 10 years)</a:t>
            </a:r>
          </a:p>
          <a:p>
            <a:pPr lvl="1"/>
            <a:r>
              <a:rPr lang="en-US" altLang="en-US">
                <a:ea typeface="ＭＳ Ｐゴシック" panose="020B0600070205080204" pitchFamily="34" charset="-128"/>
              </a:rPr>
              <a:t>I/O requirements have increased greatly, e.g. for Web servers</a:t>
            </a:r>
          </a:p>
          <a:p>
            <a:pPr lvl="1"/>
            <a:r>
              <a:rPr lang="en-US" altLang="en-US">
                <a:ea typeface="ＭＳ Ｐゴシック" panose="020B0600070205080204" pitchFamily="34" charset="-128"/>
              </a:rPr>
              <a:t>When enough disks have been bought to satisfy required rate of I/O, they often have spare storage capacity</a:t>
            </a:r>
          </a:p>
          <a:p>
            <a:pPr lvl="2"/>
            <a:r>
              <a:rPr lang="en-US" altLang="en-US">
                <a:ea typeface="ＭＳ Ｐゴシック" panose="020B0600070205080204" pitchFamily="34" charset="-128"/>
              </a:rPr>
              <a:t> so there is often no extra monetary cost for Level 1!</a:t>
            </a:r>
          </a:p>
          <a:p>
            <a:r>
              <a:rPr lang="en-US" altLang="en-US"/>
              <a:t>Level 5 is preferred for applications with low update rate,</a:t>
            </a:r>
            <a:br>
              <a:rPr lang="en-US" altLang="en-US"/>
            </a:br>
            <a:r>
              <a:rPr lang="en-US" altLang="en-US"/>
              <a:t>and large amounts of data</a:t>
            </a:r>
          </a:p>
          <a:p>
            <a:r>
              <a:rPr lang="en-US" altLang="en-US"/>
              <a:t> Level 1 is preferred for all other applications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6FD6A563-2EA9-E6A0-938D-BECAFE350B83}"/>
              </a:ext>
            </a:extLst>
          </p:cNvPr>
          <p:cNvSpPr>
            <a:spLocks noGrp="1" noChangeArrowheads="1"/>
          </p:cNvSpPr>
          <p:nvPr>
            <p:ph type="title"/>
          </p:nvPr>
        </p:nvSpPr>
        <p:spPr/>
        <p:txBody>
          <a:bodyPr/>
          <a:lstStyle/>
          <a:p>
            <a:pPr>
              <a:defRPr/>
            </a:pPr>
            <a:r>
              <a:rPr lang="en-US">
                <a:ea typeface="+mj-ea"/>
              </a:rPr>
              <a:t>Hardware Issues</a:t>
            </a:r>
          </a:p>
        </p:txBody>
      </p:sp>
      <p:sp>
        <p:nvSpPr>
          <p:cNvPr id="68611" name="Rectangle 3">
            <a:extLst>
              <a:ext uri="{FF2B5EF4-FFF2-40B4-BE49-F238E27FC236}">
                <a16:creationId xmlns:a16="http://schemas.microsoft.com/office/drawing/2014/main" id="{8A371D89-F55B-0742-53EB-5464FD471330}"/>
              </a:ext>
            </a:extLst>
          </p:cNvPr>
          <p:cNvSpPr>
            <a:spLocks noGrp="1" noChangeArrowheads="1"/>
          </p:cNvSpPr>
          <p:nvPr>
            <p:ph type="body" idx="1"/>
          </p:nvPr>
        </p:nvSpPr>
        <p:spPr>
          <a:xfrm>
            <a:off x="976313" y="1250950"/>
            <a:ext cx="7399337" cy="4919663"/>
          </a:xfrm>
        </p:spPr>
        <p:txBody>
          <a:bodyPr/>
          <a:lstStyle/>
          <a:p>
            <a:r>
              <a:rPr lang="en-US" altLang="en-US" b="1">
                <a:solidFill>
                  <a:srgbClr val="000099"/>
                </a:solidFill>
              </a:rPr>
              <a:t>Software RAID</a:t>
            </a:r>
            <a:r>
              <a:rPr lang="en-US" altLang="en-US"/>
              <a:t>:  RAID implementations done entirely in software, with no special hardware support</a:t>
            </a:r>
          </a:p>
          <a:p>
            <a:r>
              <a:rPr lang="en-US" altLang="en-US" b="1">
                <a:solidFill>
                  <a:srgbClr val="000099"/>
                </a:solidFill>
              </a:rPr>
              <a:t>Hardware RAID</a:t>
            </a:r>
            <a:r>
              <a:rPr lang="en-US" altLang="en-US"/>
              <a:t>:  RAID implementations with special hardware</a:t>
            </a:r>
          </a:p>
          <a:p>
            <a:pPr lvl="1"/>
            <a:r>
              <a:rPr lang="en-US" altLang="en-US">
                <a:ea typeface="ＭＳ Ｐゴシック" panose="020B0600070205080204" pitchFamily="34" charset="-128"/>
              </a:rPr>
              <a:t>Use non-volatile RAM to record writes that are being executed</a:t>
            </a:r>
          </a:p>
          <a:p>
            <a:pPr lvl="1"/>
            <a:r>
              <a:rPr lang="en-US" altLang="en-US">
                <a:ea typeface="ＭＳ Ｐゴシック" panose="020B0600070205080204" pitchFamily="34" charset="-128"/>
              </a:rPr>
              <a:t>Beware:  power failure during write can result in corrupted disk</a:t>
            </a:r>
          </a:p>
          <a:p>
            <a:pPr lvl="2"/>
            <a:r>
              <a:rPr lang="en-US" altLang="en-US">
                <a:ea typeface="ＭＳ Ｐゴシック" panose="020B0600070205080204" pitchFamily="34" charset="-128"/>
              </a:rPr>
              <a:t>E.g. failure after writing one block but before writing the second in a mirrored system</a:t>
            </a:r>
          </a:p>
          <a:p>
            <a:pPr lvl="2"/>
            <a:r>
              <a:rPr lang="en-US" altLang="en-US">
                <a:ea typeface="ＭＳ Ｐゴシック" panose="020B0600070205080204" pitchFamily="34" charset="-128"/>
              </a:rPr>
              <a:t>Such corrupted data must be detected when power is restored</a:t>
            </a:r>
          </a:p>
          <a:p>
            <a:pPr lvl="3"/>
            <a:r>
              <a:rPr lang="en-US" altLang="en-US">
                <a:ea typeface="ＭＳ Ｐゴシック" panose="020B0600070205080204" pitchFamily="34" charset="-128"/>
              </a:rPr>
              <a:t>Recovery from corruption is similar to recovery from failed disk</a:t>
            </a:r>
          </a:p>
          <a:p>
            <a:pPr lvl="3"/>
            <a:r>
              <a:rPr lang="en-US" altLang="en-US">
                <a:ea typeface="ＭＳ Ｐゴシック" panose="020B0600070205080204" pitchFamily="34" charset="-128"/>
              </a:rPr>
              <a:t>NV-RAM helps to efficiently detected potentially corrupted blocks</a:t>
            </a:r>
          </a:p>
          <a:p>
            <a:pPr lvl="4"/>
            <a:r>
              <a:rPr lang="en-US" altLang="en-US">
                <a:ea typeface="ＭＳ Ｐゴシック" panose="020B0600070205080204" pitchFamily="34" charset="-128"/>
              </a:rPr>
              <a:t>Otherwise all blocks of disk must be read and compared with mirror/parity block</a:t>
            </a:r>
          </a:p>
          <a:p>
            <a:pPr lvl="3"/>
            <a:endParaRPr lang="en-US" altLang="en-US">
              <a:ea typeface="ＭＳ Ｐゴシック"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026">
            <a:extLst>
              <a:ext uri="{FF2B5EF4-FFF2-40B4-BE49-F238E27FC236}">
                <a16:creationId xmlns:a16="http://schemas.microsoft.com/office/drawing/2014/main" id="{96B71A23-5845-4127-7C7D-EC0ADCA20B48}"/>
              </a:ext>
            </a:extLst>
          </p:cNvPr>
          <p:cNvSpPr>
            <a:spLocks noGrp="1" noChangeArrowheads="1"/>
          </p:cNvSpPr>
          <p:nvPr>
            <p:ph type="title"/>
          </p:nvPr>
        </p:nvSpPr>
        <p:spPr/>
        <p:txBody>
          <a:bodyPr/>
          <a:lstStyle/>
          <a:p>
            <a:pPr>
              <a:defRPr/>
            </a:pPr>
            <a:r>
              <a:rPr lang="en-US">
                <a:ea typeface="+mj-ea"/>
              </a:rPr>
              <a:t>Hardware Issues (Cont.)</a:t>
            </a:r>
          </a:p>
        </p:txBody>
      </p:sp>
      <p:sp>
        <p:nvSpPr>
          <p:cNvPr id="70659" name="Rectangle 1027">
            <a:extLst>
              <a:ext uri="{FF2B5EF4-FFF2-40B4-BE49-F238E27FC236}">
                <a16:creationId xmlns:a16="http://schemas.microsoft.com/office/drawing/2014/main" id="{1E9B1C7A-6DD4-4DE5-62D2-31D0E729E2D7}"/>
              </a:ext>
            </a:extLst>
          </p:cNvPr>
          <p:cNvSpPr>
            <a:spLocks noGrp="1" noChangeArrowheads="1"/>
          </p:cNvSpPr>
          <p:nvPr>
            <p:ph type="body" idx="1"/>
          </p:nvPr>
        </p:nvSpPr>
        <p:spPr>
          <a:xfrm>
            <a:off x="511175" y="941388"/>
            <a:ext cx="8131175" cy="4860925"/>
          </a:xfrm>
        </p:spPr>
        <p:txBody>
          <a:bodyPr/>
          <a:lstStyle/>
          <a:p>
            <a:r>
              <a:rPr lang="en-US" altLang="en-US" b="1">
                <a:solidFill>
                  <a:srgbClr val="000099"/>
                </a:solidFill>
              </a:rPr>
              <a:t>Latent failures</a:t>
            </a:r>
            <a:r>
              <a:rPr lang="en-US" altLang="en-US">
                <a:solidFill>
                  <a:srgbClr val="000099"/>
                </a:solidFill>
              </a:rPr>
              <a:t>: </a:t>
            </a:r>
            <a:r>
              <a:rPr lang="en-US" altLang="en-US"/>
              <a:t>data successfully written earlier gets damaged</a:t>
            </a:r>
          </a:p>
          <a:p>
            <a:pPr lvl="1"/>
            <a:r>
              <a:rPr lang="en-US" altLang="en-US">
                <a:ea typeface="ＭＳ Ｐゴシック" panose="020B0600070205080204" pitchFamily="34" charset="-128"/>
              </a:rPr>
              <a:t>can result in data loss even if only one disk fails</a:t>
            </a:r>
          </a:p>
          <a:p>
            <a:r>
              <a:rPr lang="en-US" altLang="en-US" b="1">
                <a:solidFill>
                  <a:srgbClr val="000099"/>
                </a:solidFill>
              </a:rPr>
              <a:t>Data scrubbing: </a:t>
            </a:r>
          </a:p>
          <a:p>
            <a:pPr lvl="1"/>
            <a:r>
              <a:rPr lang="en-US" altLang="en-US">
                <a:ea typeface="ＭＳ Ｐゴシック" panose="020B0600070205080204" pitchFamily="34" charset="-128"/>
              </a:rPr>
              <a:t>continually scan for latent failures, and recover from copy/parity</a:t>
            </a:r>
          </a:p>
          <a:p>
            <a:r>
              <a:rPr lang="en-US" altLang="en-US" b="1">
                <a:solidFill>
                  <a:srgbClr val="000099"/>
                </a:solidFill>
              </a:rPr>
              <a:t>Hot swapping</a:t>
            </a:r>
            <a:r>
              <a:rPr lang="en-US" altLang="en-US"/>
              <a:t>: replacement of disk while system is running, without power down</a:t>
            </a:r>
          </a:p>
          <a:p>
            <a:pPr lvl="1"/>
            <a:r>
              <a:rPr lang="en-US" altLang="en-US">
                <a:ea typeface="ＭＳ Ｐゴシック" panose="020B0600070205080204" pitchFamily="34" charset="-128"/>
              </a:rPr>
              <a:t>Supported by some hardware RAID systems, </a:t>
            </a:r>
          </a:p>
          <a:p>
            <a:pPr lvl="1"/>
            <a:r>
              <a:rPr lang="en-US" altLang="en-US">
                <a:ea typeface="ＭＳ Ｐゴシック" panose="020B0600070205080204" pitchFamily="34" charset="-128"/>
              </a:rPr>
              <a:t>reduces time to recovery, and improves availability greatly</a:t>
            </a:r>
          </a:p>
          <a:p>
            <a:r>
              <a:rPr lang="en-US" altLang="en-US"/>
              <a:t>Many systems maintain </a:t>
            </a:r>
            <a:r>
              <a:rPr lang="en-US" altLang="en-US">
                <a:solidFill>
                  <a:srgbClr val="000099"/>
                </a:solidFill>
              </a:rPr>
              <a:t>spare disks</a:t>
            </a:r>
            <a:r>
              <a:rPr lang="en-US" altLang="en-US"/>
              <a:t> which are kept online, and used as replacements for failed disks immediately on detection of failure</a:t>
            </a:r>
          </a:p>
          <a:p>
            <a:pPr lvl="1"/>
            <a:r>
              <a:rPr lang="en-US" altLang="en-US">
                <a:ea typeface="ＭＳ Ｐゴシック" panose="020B0600070205080204" pitchFamily="34" charset="-128"/>
              </a:rPr>
              <a:t>Reduces time to recovery greatly</a:t>
            </a:r>
          </a:p>
          <a:p>
            <a:r>
              <a:rPr lang="en-US" altLang="en-US"/>
              <a:t>Many hardware RAID systems ensure that a single point of failure will not stop the functioning of the system by using </a:t>
            </a:r>
          </a:p>
          <a:p>
            <a:pPr lvl="1"/>
            <a:r>
              <a:rPr lang="en-US" altLang="en-US">
                <a:ea typeface="ＭＳ Ｐゴシック" panose="020B0600070205080204" pitchFamily="34" charset="-128"/>
              </a:rPr>
              <a:t>Redundant power supplies with battery backup</a:t>
            </a:r>
          </a:p>
          <a:p>
            <a:pPr lvl="1"/>
            <a:r>
              <a:rPr lang="en-US" altLang="en-US">
                <a:ea typeface="ＭＳ Ｐゴシック" panose="020B0600070205080204" pitchFamily="34" charset="-128"/>
              </a:rPr>
              <a:t>Multiple controllers and multiple interconnections to guard against controller/interconnection failures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A8776CB1-A80C-8FFF-1373-14D2797DDF60}"/>
              </a:ext>
            </a:extLst>
          </p:cNvPr>
          <p:cNvSpPr>
            <a:spLocks noGrp="1" noChangeArrowheads="1"/>
          </p:cNvSpPr>
          <p:nvPr>
            <p:ph type="title"/>
          </p:nvPr>
        </p:nvSpPr>
        <p:spPr/>
        <p:txBody>
          <a:bodyPr/>
          <a:lstStyle/>
          <a:p>
            <a:pPr>
              <a:defRPr/>
            </a:pPr>
            <a:r>
              <a:rPr lang="en-US">
                <a:ea typeface="+mj-ea"/>
              </a:rPr>
              <a:t>Optical Disks</a:t>
            </a:r>
          </a:p>
        </p:txBody>
      </p:sp>
      <p:sp>
        <p:nvSpPr>
          <p:cNvPr id="72707" name="Rectangle 3">
            <a:extLst>
              <a:ext uri="{FF2B5EF4-FFF2-40B4-BE49-F238E27FC236}">
                <a16:creationId xmlns:a16="http://schemas.microsoft.com/office/drawing/2014/main" id="{24449809-13EF-A477-BFA5-E446AA0038F4}"/>
              </a:ext>
            </a:extLst>
          </p:cNvPr>
          <p:cNvSpPr>
            <a:spLocks noGrp="1" noChangeArrowheads="1"/>
          </p:cNvSpPr>
          <p:nvPr>
            <p:ph type="body" idx="1"/>
          </p:nvPr>
        </p:nvSpPr>
        <p:spPr>
          <a:xfrm>
            <a:off x="728663" y="1128713"/>
            <a:ext cx="8043862" cy="5375275"/>
          </a:xfrm>
        </p:spPr>
        <p:txBody>
          <a:bodyPr/>
          <a:lstStyle/>
          <a:p>
            <a:pPr>
              <a:lnSpc>
                <a:spcPct val="90000"/>
              </a:lnSpc>
            </a:pPr>
            <a:r>
              <a:rPr lang="en-US" altLang="en-US"/>
              <a:t>Compact disk-read only memory (CD-ROM)</a:t>
            </a:r>
          </a:p>
          <a:p>
            <a:pPr lvl="1">
              <a:lnSpc>
                <a:spcPct val="90000"/>
              </a:lnSpc>
            </a:pPr>
            <a:r>
              <a:rPr lang="en-US" altLang="en-US">
                <a:ea typeface="ＭＳ Ｐゴシック" panose="020B0600070205080204" pitchFamily="34" charset="-128"/>
              </a:rPr>
              <a:t>Removable disks, 640 MB per disk </a:t>
            </a:r>
          </a:p>
          <a:p>
            <a:pPr lvl="1">
              <a:lnSpc>
                <a:spcPct val="90000"/>
              </a:lnSpc>
            </a:pPr>
            <a:r>
              <a:rPr lang="en-US" altLang="en-US">
                <a:ea typeface="ＭＳ Ｐゴシック" panose="020B0600070205080204" pitchFamily="34" charset="-128"/>
              </a:rPr>
              <a:t>Seek time about 100 msec (optical read head is heavier and slower)</a:t>
            </a:r>
          </a:p>
          <a:p>
            <a:pPr lvl="1">
              <a:lnSpc>
                <a:spcPct val="90000"/>
              </a:lnSpc>
            </a:pPr>
            <a:r>
              <a:rPr lang="en-US" altLang="en-US">
                <a:ea typeface="ＭＳ Ｐゴシック" panose="020B0600070205080204" pitchFamily="34" charset="-128"/>
              </a:rPr>
              <a:t>Higher latency (3000 RPM) and lower data-transfer rates (3-6 MB/s) compared to magnetic disks</a:t>
            </a:r>
          </a:p>
          <a:p>
            <a:pPr>
              <a:lnSpc>
                <a:spcPct val="90000"/>
              </a:lnSpc>
            </a:pPr>
            <a:r>
              <a:rPr lang="en-US" altLang="en-US"/>
              <a:t>Digital Video Disk (DVD) </a:t>
            </a:r>
          </a:p>
          <a:p>
            <a:pPr lvl="1">
              <a:lnSpc>
                <a:spcPct val="90000"/>
              </a:lnSpc>
            </a:pPr>
            <a:r>
              <a:rPr lang="en-US" altLang="en-US">
                <a:ea typeface="ＭＳ Ｐゴシック" panose="020B0600070205080204" pitchFamily="34" charset="-128"/>
              </a:rPr>
              <a:t>DVD-5  holds 4.7 GB , and DVD-9 holds 8.5 GB </a:t>
            </a:r>
          </a:p>
          <a:p>
            <a:pPr lvl="1">
              <a:lnSpc>
                <a:spcPct val="90000"/>
              </a:lnSpc>
            </a:pPr>
            <a:r>
              <a:rPr lang="en-US" altLang="en-US">
                <a:ea typeface="ＭＳ Ｐゴシック" panose="020B0600070205080204" pitchFamily="34" charset="-128"/>
              </a:rPr>
              <a:t>DVD-10 and DVD-18 are double sided formats with capacities of 9.4 GB and 17 GB</a:t>
            </a:r>
          </a:p>
          <a:p>
            <a:pPr lvl="1">
              <a:lnSpc>
                <a:spcPct val="90000"/>
              </a:lnSpc>
            </a:pPr>
            <a:r>
              <a:rPr lang="en-US" altLang="en-US">
                <a:ea typeface="ＭＳ Ｐゴシック" panose="020B0600070205080204" pitchFamily="34" charset="-128"/>
              </a:rPr>
              <a:t>Blu-ray DVD: 27 GB (54 GB for double sided disk)</a:t>
            </a:r>
          </a:p>
          <a:p>
            <a:pPr lvl="1">
              <a:lnSpc>
                <a:spcPct val="90000"/>
              </a:lnSpc>
            </a:pPr>
            <a:r>
              <a:rPr lang="en-US" altLang="en-US">
                <a:ea typeface="ＭＳ Ｐゴシック" panose="020B0600070205080204" pitchFamily="34" charset="-128"/>
              </a:rPr>
              <a:t>Slow seek time, for same reasons as CD-ROM </a:t>
            </a:r>
          </a:p>
          <a:p>
            <a:pPr>
              <a:lnSpc>
                <a:spcPct val="90000"/>
              </a:lnSpc>
            </a:pPr>
            <a:r>
              <a:rPr lang="en-US" altLang="en-US"/>
              <a:t>Record once versions (CD-R and DVD-R) are popular</a:t>
            </a:r>
          </a:p>
          <a:p>
            <a:pPr lvl="1">
              <a:lnSpc>
                <a:spcPct val="90000"/>
              </a:lnSpc>
            </a:pPr>
            <a:r>
              <a:rPr lang="en-US" altLang="en-US">
                <a:ea typeface="ＭＳ Ｐゴシック" panose="020B0600070205080204" pitchFamily="34" charset="-128"/>
              </a:rPr>
              <a:t>data can only be written once, and cannot be erased.</a:t>
            </a:r>
          </a:p>
          <a:p>
            <a:pPr lvl="1">
              <a:lnSpc>
                <a:spcPct val="90000"/>
              </a:lnSpc>
            </a:pPr>
            <a:r>
              <a:rPr lang="en-US" altLang="en-US">
                <a:ea typeface="ＭＳ Ｐゴシック" panose="020B0600070205080204" pitchFamily="34" charset="-128"/>
              </a:rPr>
              <a:t>high capacity and long lifetime; used for archival storage </a:t>
            </a:r>
          </a:p>
          <a:p>
            <a:pPr lvl="1">
              <a:lnSpc>
                <a:spcPct val="90000"/>
              </a:lnSpc>
            </a:pPr>
            <a:r>
              <a:rPr lang="en-US" altLang="en-US">
                <a:ea typeface="ＭＳ Ｐゴシック" panose="020B0600070205080204" pitchFamily="34" charset="-128"/>
              </a:rPr>
              <a:t>Multi-write versions (CD-RW, DVD-RW, DVD+RW and DVD-RAM) also available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026">
            <a:extLst>
              <a:ext uri="{FF2B5EF4-FFF2-40B4-BE49-F238E27FC236}">
                <a16:creationId xmlns:a16="http://schemas.microsoft.com/office/drawing/2014/main" id="{32609F7A-73B4-C972-B8D2-420A3CF68919}"/>
              </a:ext>
            </a:extLst>
          </p:cNvPr>
          <p:cNvSpPr>
            <a:spLocks noGrp="1" noChangeArrowheads="1"/>
          </p:cNvSpPr>
          <p:nvPr>
            <p:ph type="title"/>
          </p:nvPr>
        </p:nvSpPr>
        <p:spPr/>
        <p:txBody>
          <a:bodyPr/>
          <a:lstStyle/>
          <a:p>
            <a:pPr>
              <a:defRPr/>
            </a:pPr>
            <a:r>
              <a:rPr lang="en-US">
                <a:ea typeface="+mj-ea"/>
              </a:rPr>
              <a:t>Magnetic Tapes</a:t>
            </a:r>
          </a:p>
        </p:txBody>
      </p:sp>
      <p:sp>
        <p:nvSpPr>
          <p:cNvPr id="74755" name="Rectangle 1027">
            <a:extLst>
              <a:ext uri="{FF2B5EF4-FFF2-40B4-BE49-F238E27FC236}">
                <a16:creationId xmlns:a16="http://schemas.microsoft.com/office/drawing/2014/main" id="{7D6CE655-B757-E8C1-6C2D-322BDE79855A}"/>
              </a:ext>
            </a:extLst>
          </p:cNvPr>
          <p:cNvSpPr>
            <a:spLocks noGrp="1" noChangeArrowheads="1"/>
          </p:cNvSpPr>
          <p:nvPr>
            <p:ph type="body" idx="1"/>
          </p:nvPr>
        </p:nvSpPr>
        <p:spPr>
          <a:xfrm>
            <a:off x="885825" y="1136650"/>
            <a:ext cx="7558088" cy="4830763"/>
          </a:xfrm>
        </p:spPr>
        <p:txBody>
          <a:bodyPr/>
          <a:lstStyle/>
          <a:p>
            <a:r>
              <a:rPr lang="en-US" altLang="en-US"/>
              <a:t>Hold large volumes of data and provide high transfer rates</a:t>
            </a:r>
          </a:p>
          <a:p>
            <a:pPr lvl="1"/>
            <a:r>
              <a:rPr lang="en-US" altLang="en-US">
                <a:ea typeface="ＭＳ Ｐゴシック" panose="020B0600070205080204" pitchFamily="34" charset="-128"/>
              </a:rPr>
              <a:t>Few GB for DAT (Digital Audio Tape) format, 10-40 GB with DLT (Digital Linear Tape) format, 100 GB+ with Ultrium format, and 330 GB with Ampex helical scan format</a:t>
            </a:r>
          </a:p>
          <a:p>
            <a:pPr lvl="1"/>
            <a:r>
              <a:rPr lang="en-US" altLang="en-US">
                <a:ea typeface="ＭＳ Ｐゴシック" panose="020B0600070205080204" pitchFamily="34" charset="-128"/>
              </a:rPr>
              <a:t>Transfer rates from few to 10s of MB/s</a:t>
            </a:r>
          </a:p>
          <a:p>
            <a:r>
              <a:rPr lang="en-US" altLang="en-US"/>
              <a:t>Tapes are cheap, but cost of drives is very high</a:t>
            </a:r>
          </a:p>
          <a:p>
            <a:r>
              <a:rPr lang="en-US" altLang="en-US"/>
              <a:t>Very slow access time in comparison to magnetic and optical disks</a:t>
            </a:r>
          </a:p>
          <a:p>
            <a:pPr lvl="1"/>
            <a:r>
              <a:rPr lang="en-US" altLang="en-US">
                <a:ea typeface="ＭＳ Ｐゴシック" panose="020B0600070205080204" pitchFamily="34" charset="-128"/>
              </a:rPr>
              <a:t>limited to sequential access.</a:t>
            </a:r>
          </a:p>
          <a:p>
            <a:pPr lvl="1"/>
            <a:r>
              <a:rPr lang="en-US" altLang="en-US">
                <a:ea typeface="ＭＳ Ｐゴシック" panose="020B0600070205080204" pitchFamily="34" charset="-128"/>
              </a:rPr>
              <a:t>Some formats (Accelis) provide faster seek (10s of seconds) at cost of lower capacity</a:t>
            </a:r>
          </a:p>
          <a:p>
            <a:r>
              <a:rPr lang="en-US" altLang="en-US"/>
              <a:t>Used mainly for backup, for storage of infrequently used information, and as an off-line medium for transferring information from one system to another.</a:t>
            </a:r>
          </a:p>
          <a:p>
            <a:r>
              <a:rPr lang="en-US" altLang="en-US"/>
              <a:t>Tape jukeboxes used for very large capacity storage</a:t>
            </a:r>
          </a:p>
          <a:p>
            <a:pPr lvl="1"/>
            <a:r>
              <a:rPr lang="en-US" altLang="en-US">
                <a:ea typeface="ＭＳ Ｐゴシック" panose="020B0600070205080204" pitchFamily="34" charset="-128"/>
              </a:rPr>
              <a:t>Multiple petabyes (10</a:t>
            </a:r>
            <a:r>
              <a:rPr lang="en-US" altLang="en-US" baseline="30000">
                <a:ea typeface="ＭＳ Ｐゴシック" panose="020B0600070205080204" pitchFamily="34" charset="-128"/>
              </a:rPr>
              <a:t>15 </a:t>
            </a:r>
            <a:r>
              <a:rPr lang="en-US" altLang="en-US">
                <a:ea typeface="ＭＳ Ｐゴシック" panose="020B0600070205080204" pitchFamily="34" charset="-128"/>
              </a:rPr>
              <a:t>bytes)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F381978C-8B41-9721-123A-B6958502A175}"/>
              </a:ext>
            </a:extLst>
          </p:cNvPr>
          <p:cNvSpPr>
            <a:spLocks noGrp="1" noChangeArrowheads="1"/>
          </p:cNvSpPr>
          <p:nvPr>
            <p:ph type="ctrTitle"/>
          </p:nvPr>
        </p:nvSpPr>
        <p:spPr>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a:effectLst/>
              </a:rPr>
              <a:t>File Organization, Record Organization and Storage Access</a:t>
            </a:r>
          </a:p>
        </p:txBody>
      </p:sp>
      <p:sp>
        <p:nvSpPr>
          <p:cNvPr id="76803" name="Rectangle 5">
            <a:extLst>
              <a:ext uri="{FF2B5EF4-FFF2-40B4-BE49-F238E27FC236}">
                <a16:creationId xmlns:a16="http://schemas.microsoft.com/office/drawing/2014/main" id="{A9F79A8B-2418-24A8-7D87-E66EC52B2E65}"/>
              </a:ext>
            </a:extLst>
          </p:cNvPr>
          <p:cNvSpPr>
            <a:spLocks noGrp="1" noChangeArrowheads="1"/>
          </p:cNvSpPr>
          <p:nvPr>
            <p:ph type="subTitle" idx="1"/>
          </p:nvPr>
        </p:nvSpPr>
        <p:spPr>
          <a:xfrm>
            <a:off x="1371600" y="3886200"/>
            <a:ext cx="6400800" cy="1752600"/>
          </a:xfrm>
        </p:spPr>
        <p:txBody>
          <a:bodyPr/>
          <a:lstStyle/>
          <a:p>
            <a:endParaRPr lang="en-US"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14189544-7DB5-F355-E222-38DA307037FE}"/>
              </a:ext>
            </a:extLst>
          </p:cNvPr>
          <p:cNvSpPr>
            <a:spLocks noGrp="1" noChangeArrowheads="1"/>
          </p:cNvSpPr>
          <p:nvPr>
            <p:ph type="title"/>
          </p:nvPr>
        </p:nvSpPr>
        <p:spPr/>
        <p:txBody>
          <a:bodyPr/>
          <a:lstStyle/>
          <a:p>
            <a:pPr>
              <a:defRPr/>
            </a:pPr>
            <a:r>
              <a:rPr lang="en-US">
                <a:ea typeface="+mj-ea"/>
              </a:rPr>
              <a:t>File Organization</a:t>
            </a:r>
          </a:p>
        </p:txBody>
      </p:sp>
      <p:sp>
        <p:nvSpPr>
          <p:cNvPr id="77827" name="Rectangle 3">
            <a:extLst>
              <a:ext uri="{FF2B5EF4-FFF2-40B4-BE49-F238E27FC236}">
                <a16:creationId xmlns:a16="http://schemas.microsoft.com/office/drawing/2014/main" id="{B2CD35B3-2AC5-D4E3-9E85-81F6A58C4CAB}"/>
              </a:ext>
            </a:extLst>
          </p:cNvPr>
          <p:cNvSpPr>
            <a:spLocks noGrp="1" noChangeArrowheads="1"/>
          </p:cNvSpPr>
          <p:nvPr>
            <p:ph type="body" idx="1"/>
          </p:nvPr>
        </p:nvSpPr>
        <p:spPr>
          <a:xfrm>
            <a:off x="967978" y="1295598"/>
            <a:ext cx="7210425" cy="4887913"/>
          </a:xfrm>
        </p:spPr>
        <p:txBody>
          <a:bodyPr/>
          <a:lstStyle/>
          <a:p>
            <a:r>
              <a:rPr lang="en-US" altLang="en-US"/>
              <a:t>The database is stored as a collection of </a:t>
            </a:r>
            <a:r>
              <a:rPr lang="en-US" altLang="en-US" i="1"/>
              <a:t>files</a:t>
            </a:r>
            <a:r>
              <a:rPr lang="en-US" altLang="en-US"/>
              <a:t>.  Each file is a sequence of </a:t>
            </a:r>
            <a:r>
              <a:rPr lang="en-US" altLang="en-US" i="1"/>
              <a:t>records.  </a:t>
            </a:r>
            <a:r>
              <a:rPr lang="en-US" altLang="en-US"/>
              <a:t>A record is a sequence of fields.</a:t>
            </a:r>
          </a:p>
          <a:p>
            <a:r>
              <a:rPr lang="en-US" altLang="en-US"/>
              <a:t>One approach:</a:t>
            </a:r>
          </a:p>
          <a:p>
            <a:pPr marL="465138" lvl="1" indent="-7938"/>
            <a:r>
              <a:rPr lang="en-US" altLang="en-US">
                <a:ea typeface="ＭＳ Ｐゴシック" panose="020B0600070205080204" pitchFamily="34" charset="-128"/>
              </a:rPr>
              <a:t>assume record size is fixed</a:t>
            </a:r>
          </a:p>
          <a:p>
            <a:pPr marL="465138" lvl="1" indent="-7938"/>
            <a:r>
              <a:rPr lang="en-US" altLang="en-US">
                <a:ea typeface="ＭＳ Ｐゴシック" panose="020B0600070205080204" pitchFamily="34" charset="-128"/>
              </a:rPr>
              <a:t>each file has records of one particular type only </a:t>
            </a:r>
          </a:p>
          <a:p>
            <a:pPr marL="465138" lvl="1" indent="-7938"/>
            <a:r>
              <a:rPr lang="en-US" altLang="en-US">
                <a:ea typeface="ＭＳ Ｐゴシック" panose="020B0600070205080204" pitchFamily="34" charset="-128"/>
              </a:rPr>
              <a:t>different files are used for different relations</a:t>
            </a:r>
          </a:p>
          <a:p>
            <a:pPr marL="465138" lvl="1" indent="-7938">
              <a:buFont typeface="Monotype Sorts" charset="2"/>
              <a:buNone/>
            </a:pPr>
            <a:r>
              <a:rPr lang="en-US" altLang="en-US">
                <a:ea typeface="ＭＳ Ｐゴシック" panose="020B0600070205080204" pitchFamily="34" charset="-128"/>
              </a:rPr>
              <a:t>This case is easiest to implement; will consider variable length records later.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BFBA9C8A-82A2-72C1-AB28-CAFC371259A8}"/>
              </a:ext>
            </a:extLst>
          </p:cNvPr>
          <p:cNvSpPr>
            <a:spLocks noGrp="1" noChangeArrowheads="1"/>
          </p:cNvSpPr>
          <p:nvPr>
            <p:ph type="title"/>
          </p:nvPr>
        </p:nvSpPr>
        <p:spPr/>
        <p:txBody>
          <a:bodyPr/>
          <a:lstStyle/>
          <a:p>
            <a:pPr>
              <a:defRPr/>
            </a:pPr>
            <a:r>
              <a:rPr lang="en-US">
                <a:ea typeface="+mj-ea"/>
              </a:rPr>
              <a:t>Fixed-Length Records</a:t>
            </a:r>
          </a:p>
        </p:txBody>
      </p:sp>
      <p:sp>
        <p:nvSpPr>
          <p:cNvPr id="79875" name="Rectangle 3">
            <a:extLst>
              <a:ext uri="{FF2B5EF4-FFF2-40B4-BE49-F238E27FC236}">
                <a16:creationId xmlns:a16="http://schemas.microsoft.com/office/drawing/2014/main" id="{6A33CE40-D99F-C08E-5526-F48D9FCBC2B4}"/>
              </a:ext>
            </a:extLst>
          </p:cNvPr>
          <p:cNvSpPr>
            <a:spLocks noGrp="1" noChangeArrowheads="1"/>
          </p:cNvSpPr>
          <p:nvPr>
            <p:ph type="body" idx="1"/>
          </p:nvPr>
        </p:nvSpPr>
        <p:spPr>
          <a:xfrm>
            <a:off x="914400" y="1122363"/>
            <a:ext cx="7848600" cy="4876800"/>
          </a:xfrm>
        </p:spPr>
        <p:txBody>
          <a:bodyPr/>
          <a:lstStyle/>
          <a:p>
            <a:r>
              <a:rPr lang="en-US" altLang="en-US"/>
              <a:t>Simple approach:</a:t>
            </a:r>
          </a:p>
          <a:p>
            <a:pPr lvl="1"/>
            <a:r>
              <a:rPr lang="en-US" altLang="en-US">
                <a:ea typeface="ＭＳ Ｐゴシック" panose="020B0600070205080204" pitchFamily="34" charset="-128"/>
              </a:rPr>
              <a:t>Store record </a:t>
            </a:r>
            <a:r>
              <a:rPr lang="en-US" altLang="en-US" i="1">
                <a:ea typeface="ＭＳ Ｐゴシック" panose="020B0600070205080204" pitchFamily="34" charset="-128"/>
              </a:rPr>
              <a:t>i</a:t>
            </a:r>
            <a:r>
              <a:rPr lang="en-US" altLang="en-US">
                <a:ea typeface="ＭＳ Ｐゴシック" panose="020B0600070205080204" pitchFamily="34" charset="-128"/>
              </a:rPr>
              <a:t> starting from byte </a:t>
            </a:r>
            <a:r>
              <a:rPr lang="en-US" altLang="en-US" i="1">
                <a:ea typeface="ＭＳ Ｐゴシック" panose="020B0600070205080204" pitchFamily="34" charset="-128"/>
                <a:sym typeface="Greek Symbols" pitchFamily="18" charset="2"/>
              </a:rPr>
              <a:t>n </a:t>
            </a:r>
            <a:r>
              <a:rPr lang="en-US" altLang="en-US" i="1">
                <a:ea typeface="ＭＳ Ｐゴシック" panose="020B0600070205080204" pitchFamily="34" charset="-128"/>
                <a:sym typeface="Symbol" panose="05050102010706020507" pitchFamily="18" charset="2"/>
              </a:rPr>
              <a:t> (i – </a:t>
            </a:r>
            <a:r>
              <a:rPr lang="en-US" altLang="en-US">
                <a:ea typeface="ＭＳ Ｐゴシック" panose="020B0600070205080204" pitchFamily="34" charset="-128"/>
                <a:sym typeface="Symbol" panose="05050102010706020507" pitchFamily="18" charset="2"/>
              </a:rPr>
              <a:t>1), where </a:t>
            </a:r>
            <a:r>
              <a:rPr lang="en-US" altLang="en-US" i="1">
                <a:ea typeface="ＭＳ Ｐゴシック" panose="020B0600070205080204" pitchFamily="34" charset="-128"/>
                <a:sym typeface="Symbol" panose="05050102010706020507" pitchFamily="18" charset="2"/>
              </a:rPr>
              <a:t>n </a:t>
            </a:r>
            <a:r>
              <a:rPr lang="en-US" altLang="en-US">
                <a:ea typeface="ＭＳ Ｐゴシック" panose="020B0600070205080204" pitchFamily="34" charset="-128"/>
                <a:sym typeface="Symbol" panose="05050102010706020507" pitchFamily="18" charset="2"/>
              </a:rPr>
              <a:t>is the size of each record.</a:t>
            </a:r>
          </a:p>
          <a:p>
            <a:pPr lvl="1"/>
            <a:r>
              <a:rPr lang="en-US" altLang="en-US">
                <a:ea typeface="ＭＳ Ｐゴシック" panose="020B0600070205080204" pitchFamily="34" charset="-128"/>
                <a:sym typeface="Symbol" panose="05050102010706020507" pitchFamily="18" charset="2"/>
              </a:rPr>
              <a:t>Record access is simple but records may cross blocks</a:t>
            </a:r>
          </a:p>
          <a:p>
            <a:pPr lvl="2"/>
            <a:r>
              <a:rPr lang="en-US" altLang="en-US">
                <a:ea typeface="ＭＳ Ｐゴシック" panose="020B0600070205080204" pitchFamily="34" charset="-128"/>
                <a:sym typeface="Symbol" panose="05050102010706020507" pitchFamily="18" charset="2"/>
              </a:rPr>
              <a:t>Modification: do not allow records to cross block boundaries</a:t>
            </a:r>
          </a:p>
          <a:p>
            <a:pPr lvl="2">
              <a:buFont typeface="Webdings" panose="05030102010509060703" pitchFamily="18" charset="2"/>
              <a:buNone/>
            </a:pPr>
            <a:endParaRPr lang="en-US" altLang="en-US">
              <a:ea typeface="ＭＳ Ｐゴシック" panose="020B0600070205080204" pitchFamily="34" charset="-128"/>
              <a:sym typeface="Symbol" panose="05050102010706020507" pitchFamily="18" charset="2"/>
            </a:endParaRPr>
          </a:p>
          <a:p>
            <a:r>
              <a:rPr lang="en-US" altLang="en-US"/>
              <a:t>Deletion of record </a:t>
            </a:r>
            <a:r>
              <a:rPr lang="en-US" altLang="en-US" i="1"/>
              <a:t>i: </a:t>
            </a:r>
            <a:br>
              <a:rPr lang="en-US" altLang="en-US" i="1"/>
            </a:br>
            <a:r>
              <a:rPr lang="en-US" altLang="en-US"/>
              <a:t>alternatives</a:t>
            </a:r>
            <a:r>
              <a:rPr lang="en-US" altLang="en-US" i="1"/>
              <a:t>:</a:t>
            </a:r>
          </a:p>
          <a:p>
            <a:pPr lvl="1"/>
            <a:r>
              <a:rPr lang="en-US" altLang="en-US">
                <a:ea typeface="ＭＳ Ｐゴシック" panose="020B0600070205080204" pitchFamily="34" charset="-128"/>
              </a:rPr>
              <a:t>move records </a:t>
            </a:r>
            <a:r>
              <a:rPr lang="en-US" altLang="en-US" i="1">
                <a:ea typeface="ＭＳ Ｐゴシック" panose="020B0600070205080204" pitchFamily="34" charset="-128"/>
              </a:rPr>
              <a:t>i</a:t>
            </a:r>
            <a:r>
              <a:rPr lang="en-US" altLang="en-US">
                <a:ea typeface="ＭＳ Ｐゴシック" panose="020B0600070205080204" pitchFamily="34" charset="-128"/>
              </a:rPr>
              <a:t> + 1, . . ., </a:t>
            </a:r>
            <a:r>
              <a:rPr lang="en-US" altLang="en-US" i="1">
                <a:ea typeface="ＭＳ Ｐゴシック" panose="020B0600070205080204" pitchFamily="34" charset="-128"/>
              </a:rPr>
              <a:t>n</a:t>
            </a:r>
            <a:r>
              <a:rPr lang="en-US" altLang="en-US">
                <a:ea typeface="ＭＳ Ｐゴシック" panose="020B0600070205080204" pitchFamily="34" charset="-128"/>
              </a:rPr>
              <a:t> </a:t>
            </a:r>
            <a:br>
              <a:rPr lang="en-US" altLang="en-US">
                <a:ea typeface="ＭＳ Ｐゴシック" panose="020B0600070205080204" pitchFamily="34" charset="-128"/>
              </a:rPr>
            </a:br>
            <a:r>
              <a:rPr lang="en-US" altLang="en-US">
                <a:ea typeface="ＭＳ Ｐゴシック" panose="020B0600070205080204" pitchFamily="34" charset="-128"/>
              </a:rPr>
              <a:t>to </a:t>
            </a:r>
            <a:r>
              <a:rPr lang="en-US" altLang="en-US" i="1">
                <a:ea typeface="ＭＳ Ｐゴシック" panose="020B0600070205080204" pitchFamily="34" charset="-128"/>
              </a:rPr>
              <a:t>i, . . . , n </a:t>
            </a:r>
            <a:r>
              <a:rPr lang="en-US" altLang="en-US" i="1">
                <a:ea typeface="ＭＳ Ｐゴシック" panose="020B0600070205080204" pitchFamily="34" charset="-128"/>
                <a:sym typeface="Symbol" panose="05050102010706020507" pitchFamily="18" charset="2"/>
              </a:rPr>
              <a:t>– </a:t>
            </a:r>
            <a:r>
              <a:rPr lang="en-US" altLang="en-US">
                <a:ea typeface="ＭＳ Ｐゴシック" panose="020B0600070205080204" pitchFamily="34" charset="-128"/>
                <a:sym typeface="Symbol" panose="05050102010706020507" pitchFamily="18" charset="2"/>
              </a:rPr>
              <a:t>1</a:t>
            </a:r>
          </a:p>
          <a:p>
            <a:pPr lvl="1"/>
            <a:r>
              <a:rPr lang="en-US" altLang="en-US">
                <a:ea typeface="ＭＳ Ｐゴシック" panose="020B0600070205080204" pitchFamily="34" charset="-128"/>
                <a:sym typeface="Symbol" panose="05050102010706020507" pitchFamily="18" charset="2"/>
              </a:rPr>
              <a:t>move record </a:t>
            </a:r>
            <a:r>
              <a:rPr lang="en-US" altLang="en-US" i="1">
                <a:ea typeface="ＭＳ Ｐゴシック" panose="020B0600070205080204" pitchFamily="34" charset="-128"/>
                <a:sym typeface="Symbol" panose="05050102010706020507" pitchFamily="18" charset="2"/>
              </a:rPr>
              <a:t>n </a:t>
            </a:r>
            <a:r>
              <a:rPr lang="en-US" altLang="en-US">
                <a:ea typeface="ＭＳ Ｐゴシック" panose="020B0600070205080204" pitchFamily="34" charset="-128"/>
                <a:sym typeface="Symbol" panose="05050102010706020507" pitchFamily="18" charset="2"/>
              </a:rPr>
              <a:t> to </a:t>
            </a:r>
            <a:r>
              <a:rPr lang="en-US" altLang="en-US" i="1">
                <a:ea typeface="ＭＳ Ｐゴシック" panose="020B0600070205080204" pitchFamily="34" charset="-128"/>
                <a:sym typeface="Symbol" panose="05050102010706020507" pitchFamily="18" charset="2"/>
              </a:rPr>
              <a:t>i</a:t>
            </a:r>
            <a:endParaRPr lang="en-US" altLang="en-US">
              <a:ea typeface="ＭＳ Ｐゴシック" panose="020B0600070205080204" pitchFamily="34" charset="-128"/>
              <a:sym typeface="Symbol" panose="05050102010706020507" pitchFamily="18" charset="2"/>
            </a:endParaRPr>
          </a:p>
          <a:p>
            <a:pPr lvl="1"/>
            <a:r>
              <a:rPr lang="en-US" altLang="en-US">
                <a:ea typeface="ＭＳ Ｐゴシック" panose="020B0600070205080204" pitchFamily="34" charset="-128"/>
                <a:sym typeface="Symbol" panose="05050102010706020507" pitchFamily="18" charset="2"/>
              </a:rPr>
              <a:t>do not move records, but </a:t>
            </a:r>
            <a:br>
              <a:rPr lang="en-US" altLang="en-US">
                <a:ea typeface="ＭＳ Ｐゴシック" panose="020B0600070205080204" pitchFamily="34" charset="-128"/>
                <a:sym typeface="Symbol" panose="05050102010706020507" pitchFamily="18" charset="2"/>
              </a:rPr>
            </a:br>
            <a:r>
              <a:rPr lang="en-US" altLang="en-US">
                <a:ea typeface="ＭＳ Ｐゴシック" panose="020B0600070205080204" pitchFamily="34" charset="-128"/>
                <a:sym typeface="Symbol" panose="05050102010706020507" pitchFamily="18" charset="2"/>
              </a:rPr>
              <a:t>link all free records on a</a:t>
            </a:r>
            <a:br>
              <a:rPr lang="en-US" altLang="en-US">
                <a:ea typeface="ＭＳ Ｐゴシック" panose="020B0600070205080204" pitchFamily="34" charset="-128"/>
                <a:sym typeface="Symbol" panose="05050102010706020507" pitchFamily="18" charset="2"/>
              </a:rPr>
            </a:br>
            <a:r>
              <a:rPr lang="en-US" altLang="en-US" i="1">
                <a:ea typeface="ＭＳ Ｐゴシック" panose="020B0600070205080204" pitchFamily="34" charset="-128"/>
                <a:sym typeface="Symbol" panose="05050102010706020507" pitchFamily="18" charset="2"/>
              </a:rPr>
              <a:t>free list</a:t>
            </a:r>
            <a:endParaRPr lang="en-US" altLang="en-US">
              <a:ea typeface="ＭＳ Ｐゴシック" panose="020B0600070205080204" pitchFamily="34" charset="-128"/>
              <a:sym typeface="Symbol" panose="05050102010706020507" pitchFamily="18" charset="2"/>
            </a:endParaRPr>
          </a:p>
        </p:txBody>
      </p:sp>
      <p:pic>
        <p:nvPicPr>
          <p:cNvPr id="79876" name="Picture 10">
            <a:extLst>
              <a:ext uri="{FF2B5EF4-FFF2-40B4-BE49-F238E27FC236}">
                <a16:creationId xmlns:a16="http://schemas.microsoft.com/office/drawing/2014/main" id="{209E067E-CFF0-6ADE-ED76-A64929029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3087688"/>
            <a:ext cx="44196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B369DDC1-2C5D-6709-12E1-3D3AD47ADFAE}"/>
              </a:ext>
            </a:extLst>
          </p:cNvPr>
          <p:cNvSpPr>
            <a:spLocks noGrp="1" noChangeArrowheads="1"/>
          </p:cNvSpPr>
          <p:nvPr>
            <p:ph type="title"/>
          </p:nvPr>
        </p:nvSpPr>
        <p:spPr/>
        <p:txBody>
          <a:bodyPr/>
          <a:lstStyle/>
          <a:p>
            <a:pPr>
              <a:defRPr/>
            </a:pPr>
            <a:r>
              <a:rPr lang="en-US">
                <a:ea typeface="+mj-ea"/>
              </a:rPr>
              <a:t>Physical Storage Media</a:t>
            </a:r>
          </a:p>
        </p:txBody>
      </p:sp>
      <p:sp>
        <p:nvSpPr>
          <p:cNvPr id="11267" name="Rectangle 3">
            <a:extLst>
              <a:ext uri="{FF2B5EF4-FFF2-40B4-BE49-F238E27FC236}">
                <a16:creationId xmlns:a16="http://schemas.microsoft.com/office/drawing/2014/main" id="{18F71FFC-615A-C79E-97A6-149C46F02412}"/>
              </a:ext>
            </a:extLst>
          </p:cNvPr>
          <p:cNvSpPr>
            <a:spLocks noGrp="1" noChangeArrowheads="1"/>
          </p:cNvSpPr>
          <p:nvPr>
            <p:ph type="body" idx="1"/>
          </p:nvPr>
        </p:nvSpPr>
        <p:spPr>
          <a:xfrm>
            <a:off x="914400" y="1250950"/>
            <a:ext cx="7342188" cy="4830763"/>
          </a:xfrm>
        </p:spPr>
        <p:txBody>
          <a:bodyPr/>
          <a:lstStyle/>
          <a:p>
            <a:r>
              <a:rPr lang="en-US" altLang="en-US" b="1">
                <a:solidFill>
                  <a:srgbClr val="000099"/>
                </a:solidFill>
              </a:rPr>
              <a:t>Cache</a:t>
            </a:r>
            <a:r>
              <a:rPr lang="en-US" altLang="en-US"/>
              <a:t> – fastest and most costly form of storage; volatile; managed by the computer system hardware.</a:t>
            </a:r>
          </a:p>
          <a:p>
            <a:r>
              <a:rPr lang="en-US" altLang="en-US" b="1">
                <a:solidFill>
                  <a:srgbClr val="000099"/>
                </a:solidFill>
              </a:rPr>
              <a:t>Main memory</a:t>
            </a:r>
            <a:r>
              <a:rPr lang="en-US" altLang="en-US"/>
              <a:t>:</a:t>
            </a:r>
          </a:p>
          <a:p>
            <a:pPr lvl="1"/>
            <a:r>
              <a:rPr lang="en-US" altLang="en-US">
                <a:ea typeface="ＭＳ Ｐゴシック" panose="020B0600070205080204" pitchFamily="34" charset="-128"/>
              </a:rPr>
              <a:t>fast access (10s to 100s of nanoseconds; 1 nanosecond = 10</a:t>
            </a:r>
            <a:r>
              <a:rPr lang="en-US" altLang="en-US" sz="2000" baseline="30000">
                <a:ea typeface="ＭＳ Ｐゴシック" panose="020B0600070205080204" pitchFamily="34" charset="-128"/>
              </a:rPr>
              <a:t>–9</a:t>
            </a:r>
            <a:r>
              <a:rPr lang="en-US" altLang="en-US">
                <a:ea typeface="ＭＳ Ｐゴシック" panose="020B0600070205080204" pitchFamily="34" charset="-128"/>
              </a:rPr>
              <a:t> seconds)</a:t>
            </a:r>
          </a:p>
          <a:p>
            <a:pPr lvl="1"/>
            <a:r>
              <a:rPr lang="en-US" altLang="en-US">
                <a:ea typeface="ＭＳ Ｐゴシック" panose="020B0600070205080204" pitchFamily="34" charset="-128"/>
              </a:rPr>
              <a:t>generally too small (or too expensive) to store the entire database</a:t>
            </a:r>
          </a:p>
          <a:p>
            <a:pPr lvl="2"/>
            <a:r>
              <a:rPr lang="en-US" altLang="en-US">
                <a:ea typeface="ＭＳ Ｐゴシック" panose="020B0600070205080204" pitchFamily="34" charset="-128"/>
              </a:rPr>
              <a:t>capacities of up to a few Gigabytes widely used currently</a:t>
            </a:r>
          </a:p>
          <a:p>
            <a:pPr lvl="2"/>
            <a:r>
              <a:rPr lang="en-US" altLang="en-US">
                <a:ea typeface="ＭＳ Ｐゴシック" panose="020B0600070205080204" pitchFamily="34" charset="-128"/>
              </a:rPr>
              <a:t>Capacities have gone up and per-byte costs have decreased steadily and rapidly  (roughly factor of 2 every 2 to 3 years)</a:t>
            </a:r>
          </a:p>
          <a:p>
            <a:pPr lvl="1"/>
            <a:r>
              <a:rPr lang="en-US" altLang="en-US" b="1">
                <a:solidFill>
                  <a:srgbClr val="000099"/>
                </a:solidFill>
                <a:ea typeface="ＭＳ Ｐゴシック" panose="020B0600070205080204" pitchFamily="34" charset="-128"/>
              </a:rPr>
              <a:t>Volatile</a:t>
            </a:r>
            <a:r>
              <a:rPr lang="en-US" altLang="en-US">
                <a:ea typeface="ＭＳ Ｐゴシック" panose="020B0600070205080204" pitchFamily="34" charset="-128"/>
              </a:rPr>
              <a:t> — contents of main memory are usually lost if a power failure or system crash occurs.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AF915207-F0A3-9E1F-D2C6-EC4AFD7988B5}"/>
              </a:ext>
            </a:extLst>
          </p:cNvPr>
          <p:cNvSpPr>
            <a:spLocks noGrp="1" noChangeArrowheads="1"/>
          </p:cNvSpPr>
          <p:nvPr>
            <p:ph type="title"/>
          </p:nvPr>
        </p:nvSpPr>
        <p:spPr/>
        <p:txBody>
          <a:bodyPr/>
          <a:lstStyle/>
          <a:p>
            <a:pPr>
              <a:defRPr/>
            </a:pPr>
            <a:r>
              <a:rPr lang="en-US">
                <a:ea typeface="+mj-ea"/>
              </a:rPr>
              <a:t>Deleting record 3 and compacting</a:t>
            </a:r>
          </a:p>
        </p:txBody>
      </p:sp>
      <p:pic>
        <p:nvPicPr>
          <p:cNvPr id="81923" name="Picture 5">
            <a:extLst>
              <a:ext uri="{FF2B5EF4-FFF2-40B4-BE49-F238E27FC236}">
                <a16:creationId xmlns:a16="http://schemas.microsoft.com/office/drawing/2014/main" id="{AF3A1BE6-9C3F-42E8-AE67-EE3E2E3CB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919163"/>
            <a:ext cx="812482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D348C1F6-E24A-38B6-3801-F81489BBEC26}"/>
              </a:ext>
            </a:extLst>
          </p:cNvPr>
          <p:cNvSpPr>
            <a:spLocks noGrp="1" noChangeArrowheads="1"/>
          </p:cNvSpPr>
          <p:nvPr>
            <p:ph type="title"/>
          </p:nvPr>
        </p:nvSpPr>
        <p:spPr>
          <a:xfrm>
            <a:off x="768350" y="117475"/>
            <a:ext cx="8191500" cy="609600"/>
          </a:xfrm>
        </p:spPr>
        <p:txBody>
          <a:bodyPr/>
          <a:lstStyle/>
          <a:p>
            <a:pPr>
              <a:defRPr/>
            </a:pPr>
            <a:r>
              <a:rPr lang="en-US" dirty="0">
                <a:ea typeface="+mj-ea"/>
              </a:rPr>
              <a:t>Deleting record 3 and moving last record</a:t>
            </a:r>
          </a:p>
        </p:txBody>
      </p:sp>
      <p:pic>
        <p:nvPicPr>
          <p:cNvPr id="83971" name="Picture 5">
            <a:extLst>
              <a:ext uri="{FF2B5EF4-FFF2-40B4-BE49-F238E27FC236}">
                <a16:creationId xmlns:a16="http://schemas.microsoft.com/office/drawing/2014/main" id="{69518B62-4A25-1EF8-0650-4AAAC4A44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892175"/>
            <a:ext cx="7967662"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2A3D19EF-8485-E9CD-2B17-9703073D35DF}"/>
              </a:ext>
            </a:extLst>
          </p:cNvPr>
          <p:cNvSpPr>
            <a:spLocks noGrp="1" noChangeArrowheads="1"/>
          </p:cNvSpPr>
          <p:nvPr>
            <p:ph type="title"/>
          </p:nvPr>
        </p:nvSpPr>
        <p:spPr/>
        <p:txBody>
          <a:bodyPr/>
          <a:lstStyle/>
          <a:p>
            <a:pPr>
              <a:defRPr/>
            </a:pPr>
            <a:r>
              <a:rPr lang="en-US">
                <a:ea typeface="+mj-ea"/>
              </a:rPr>
              <a:t>Free Lists</a:t>
            </a:r>
          </a:p>
        </p:txBody>
      </p:sp>
      <p:sp>
        <p:nvSpPr>
          <p:cNvPr id="86019" name="Rectangle 3">
            <a:extLst>
              <a:ext uri="{FF2B5EF4-FFF2-40B4-BE49-F238E27FC236}">
                <a16:creationId xmlns:a16="http://schemas.microsoft.com/office/drawing/2014/main" id="{0B13D0F8-D229-1F0C-A1D9-D9D0A7330C8F}"/>
              </a:ext>
            </a:extLst>
          </p:cNvPr>
          <p:cNvSpPr>
            <a:spLocks noGrp="1" noChangeArrowheads="1"/>
          </p:cNvSpPr>
          <p:nvPr>
            <p:ph type="body" idx="1"/>
          </p:nvPr>
        </p:nvSpPr>
        <p:spPr>
          <a:xfrm>
            <a:off x="914400" y="1122363"/>
            <a:ext cx="7754938" cy="2438400"/>
          </a:xfrm>
        </p:spPr>
        <p:txBody>
          <a:bodyPr/>
          <a:lstStyle/>
          <a:p>
            <a:r>
              <a:rPr lang="en-US" altLang="en-US"/>
              <a:t>Store the address of the first deleted record in the file header.</a:t>
            </a:r>
          </a:p>
          <a:p>
            <a:r>
              <a:rPr lang="en-US" altLang="en-US"/>
              <a:t>Use this first record to store the address of the second deleted record, and so on</a:t>
            </a:r>
          </a:p>
          <a:p>
            <a:r>
              <a:rPr lang="en-US" altLang="en-US"/>
              <a:t>Can think of these stored addresses as </a:t>
            </a:r>
            <a:r>
              <a:rPr lang="en-US" altLang="en-US">
                <a:solidFill>
                  <a:srgbClr val="000099"/>
                </a:solidFill>
              </a:rPr>
              <a:t>pointers</a:t>
            </a:r>
            <a:r>
              <a:rPr lang="en-US" altLang="en-US" i="1"/>
              <a:t> </a:t>
            </a:r>
            <a:r>
              <a:rPr lang="en-US" altLang="en-US"/>
              <a:t>since they “point” to the location of a record.</a:t>
            </a:r>
          </a:p>
          <a:p>
            <a:r>
              <a:rPr lang="en-US" altLang="en-US"/>
              <a:t>More space efficient representation:  reuse space for normal attributes of free records to store pointers.  (No pointers stored in in-use records.)</a:t>
            </a:r>
          </a:p>
          <a:p>
            <a:endParaRPr lang="en-US" altLang="en-US"/>
          </a:p>
        </p:txBody>
      </p:sp>
      <p:pic>
        <p:nvPicPr>
          <p:cNvPr id="86020" name="Picture 11">
            <a:extLst>
              <a:ext uri="{FF2B5EF4-FFF2-40B4-BE49-F238E27FC236}">
                <a16:creationId xmlns:a16="http://schemas.microsoft.com/office/drawing/2014/main" id="{115679E1-8EB4-92C9-9E72-C631F5DE4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3424238"/>
            <a:ext cx="5140325"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E0824A88-E154-9767-A824-33DE447D048F}"/>
              </a:ext>
            </a:extLst>
          </p:cNvPr>
          <p:cNvSpPr>
            <a:spLocks noGrp="1" noChangeArrowheads="1"/>
          </p:cNvSpPr>
          <p:nvPr>
            <p:ph type="title"/>
          </p:nvPr>
        </p:nvSpPr>
        <p:spPr/>
        <p:txBody>
          <a:bodyPr/>
          <a:lstStyle/>
          <a:p>
            <a:pPr>
              <a:defRPr/>
            </a:pPr>
            <a:r>
              <a:rPr lang="en-US">
                <a:ea typeface="+mj-ea"/>
              </a:rPr>
              <a:t>Variable-Length Records</a:t>
            </a:r>
          </a:p>
        </p:txBody>
      </p:sp>
      <p:sp>
        <p:nvSpPr>
          <p:cNvPr id="88067" name="Rectangle 3">
            <a:extLst>
              <a:ext uri="{FF2B5EF4-FFF2-40B4-BE49-F238E27FC236}">
                <a16:creationId xmlns:a16="http://schemas.microsoft.com/office/drawing/2014/main" id="{BAB9F062-C0CC-3D16-BA97-AB5C0171EBF4}"/>
              </a:ext>
            </a:extLst>
          </p:cNvPr>
          <p:cNvSpPr>
            <a:spLocks noGrp="1" noChangeArrowheads="1"/>
          </p:cNvSpPr>
          <p:nvPr>
            <p:ph type="body" idx="1"/>
          </p:nvPr>
        </p:nvSpPr>
        <p:spPr>
          <a:xfrm>
            <a:off x="519113" y="1236663"/>
            <a:ext cx="8062912" cy="4897437"/>
          </a:xfrm>
        </p:spPr>
        <p:txBody>
          <a:bodyPr/>
          <a:lstStyle/>
          <a:p>
            <a:r>
              <a:rPr lang="en-US" altLang="en-US"/>
              <a:t>Variable-length records arise in database systems in several ways:</a:t>
            </a:r>
          </a:p>
          <a:p>
            <a:pPr lvl="1"/>
            <a:r>
              <a:rPr lang="en-US" altLang="en-US">
                <a:ea typeface="ＭＳ Ｐゴシック" panose="020B0600070205080204" pitchFamily="34" charset="-128"/>
              </a:rPr>
              <a:t>Storage of multiple record types in a file.</a:t>
            </a:r>
          </a:p>
          <a:p>
            <a:pPr lvl="1"/>
            <a:r>
              <a:rPr lang="en-US" altLang="en-US">
                <a:ea typeface="ＭＳ Ｐゴシック" panose="020B0600070205080204" pitchFamily="34" charset="-128"/>
              </a:rPr>
              <a:t>Record types that allow variable lengths for one or more fields such as strings (</a:t>
            </a:r>
            <a:r>
              <a:rPr lang="en-US" altLang="en-US" b="1">
                <a:ea typeface="ＭＳ Ｐゴシック" panose="020B0600070205080204" pitchFamily="34" charset="-128"/>
              </a:rPr>
              <a:t>varchar</a:t>
            </a:r>
            <a:r>
              <a:rPr lang="en-US" altLang="en-US">
                <a:ea typeface="ＭＳ Ｐゴシック" panose="020B0600070205080204" pitchFamily="34" charset="-128"/>
              </a:rPr>
              <a:t>)</a:t>
            </a:r>
          </a:p>
          <a:p>
            <a:pPr lvl="1"/>
            <a:r>
              <a:rPr lang="en-US" altLang="en-US">
                <a:ea typeface="ＭＳ Ｐゴシック" panose="020B0600070205080204" pitchFamily="34" charset="-128"/>
              </a:rPr>
              <a:t>Record types that allow repeating fields (used in some older data models).</a:t>
            </a:r>
          </a:p>
          <a:p>
            <a:r>
              <a:rPr lang="en-US" altLang="en-US"/>
              <a:t>Attributes are stored in order</a:t>
            </a:r>
          </a:p>
          <a:p>
            <a:r>
              <a:rPr lang="en-US" altLang="en-US"/>
              <a:t>Variable length attributes represented by fixed size (offset, length), with actual data stored after all fixed length attributes</a:t>
            </a:r>
          </a:p>
          <a:p>
            <a:r>
              <a:rPr lang="en-US" altLang="en-US"/>
              <a:t>Null values represented by null-value bitmap</a:t>
            </a:r>
          </a:p>
          <a:p>
            <a:pPr>
              <a:buFont typeface="Monotype Sorts" charset="2"/>
              <a:buNone/>
            </a:pPr>
            <a:endParaRPr lang="en-US" altLang="en-US"/>
          </a:p>
        </p:txBody>
      </p:sp>
      <p:pic>
        <p:nvPicPr>
          <p:cNvPr id="88068" name="Picture 4">
            <a:extLst>
              <a:ext uri="{FF2B5EF4-FFF2-40B4-BE49-F238E27FC236}">
                <a16:creationId xmlns:a16="http://schemas.microsoft.com/office/drawing/2014/main" id="{46861EAD-EB46-9701-815B-5F5D69710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4849813"/>
            <a:ext cx="8220075"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12F7D576-99DB-9FED-F7D8-EC6E9B226193}"/>
              </a:ext>
            </a:extLst>
          </p:cNvPr>
          <p:cNvSpPr>
            <a:spLocks noGrp="1" noChangeArrowheads="1"/>
          </p:cNvSpPr>
          <p:nvPr>
            <p:ph type="title"/>
          </p:nvPr>
        </p:nvSpPr>
        <p:spPr>
          <a:xfrm>
            <a:off x="563563" y="223838"/>
            <a:ext cx="8694737" cy="457200"/>
          </a:xfrm>
        </p:spPr>
        <p:txBody>
          <a:bodyPr/>
          <a:lstStyle/>
          <a:p>
            <a:pPr>
              <a:defRPr/>
            </a:pPr>
            <a:r>
              <a:rPr lang="en-US" sz="2800">
                <a:ea typeface="+mj-ea"/>
              </a:rPr>
              <a:t>Variable-Length Records: Slotted Page Structure</a:t>
            </a:r>
          </a:p>
        </p:txBody>
      </p:sp>
      <p:sp>
        <p:nvSpPr>
          <p:cNvPr id="90115" name="Rectangle 3">
            <a:extLst>
              <a:ext uri="{FF2B5EF4-FFF2-40B4-BE49-F238E27FC236}">
                <a16:creationId xmlns:a16="http://schemas.microsoft.com/office/drawing/2014/main" id="{0A1258D1-47BA-7B03-B5B2-D96D96EFCC2F}"/>
              </a:ext>
            </a:extLst>
          </p:cNvPr>
          <p:cNvSpPr>
            <a:spLocks noGrp="1" noChangeArrowheads="1"/>
          </p:cNvSpPr>
          <p:nvPr>
            <p:ph type="body" idx="1"/>
          </p:nvPr>
        </p:nvSpPr>
        <p:spPr>
          <a:xfrm>
            <a:off x="914400" y="3065463"/>
            <a:ext cx="7615238" cy="3438525"/>
          </a:xfrm>
        </p:spPr>
        <p:txBody>
          <a:bodyPr/>
          <a:lstStyle/>
          <a:p>
            <a:r>
              <a:rPr lang="en-US" altLang="en-US" b="1">
                <a:solidFill>
                  <a:srgbClr val="000099"/>
                </a:solidFill>
              </a:rPr>
              <a:t>Slotted page</a:t>
            </a:r>
            <a:r>
              <a:rPr lang="en-US" altLang="en-US"/>
              <a:t> header contains:</a:t>
            </a:r>
          </a:p>
          <a:p>
            <a:pPr lvl="1"/>
            <a:r>
              <a:rPr lang="en-US" altLang="en-US">
                <a:ea typeface="ＭＳ Ｐゴシック" panose="020B0600070205080204" pitchFamily="34" charset="-128"/>
              </a:rPr>
              <a:t>number of record entries</a:t>
            </a:r>
          </a:p>
          <a:p>
            <a:pPr lvl="1"/>
            <a:r>
              <a:rPr lang="en-US" altLang="en-US">
                <a:ea typeface="ＭＳ Ｐゴシック" panose="020B0600070205080204" pitchFamily="34" charset="-128"/>
              </a:rPr>
              <a:t>end of free space in the block</a:t>
            </a:r>
          </a:p>
          <a:p>
            <a:pPr lvl="1"/>
            <a:r>
              <a:rPr lang="en-US" altLang="en-US">
                <a:ea typeface="ＭＳ Ｐゴシック" panose="020B0600070205080204" pitchFamily="34" charset="-128"/>
              </a:rPr>
              <a:t>location and size of each record</a:t>
            </a:r>
          </a:p>
          <a:p>
            <a:r>
              <a:rPr lang="en-US" altLang="en-US"/>
              <a:t>Records can be moved around within a page to keep them contiguous with no empty space between them; entry in the header must be updated.</a:t>
            </a:r>
          </a:p>
          <a:p>
            <a:r>
              <a:rPr lang="en-US" altLang="en-US"/>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E822ADD0-21D9-4438-CFF6-4D70EF413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755650"/>
            <a:ext cx="67024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E4543200-DA8E-48BF-A1F7-2FA4A5C4F468}"/>
              </a:ext>
            </a:extLst>
          </p:cNvPr>
          <p:cNvSpPr>
            <a:spLocks noGrp="1" noChangeArrowheads="1"/>
          </p:cNvSpPr>
          <p:nvPr>
            <p:ph type="title"/>
          </p:nvPr>
        </p:nvSpPr>
        <p:spPr/>
        <p:txBody>
          <a:bodyPr/>
          <a:lstStyle/>
          <a:p>
            <a:pPr>
              <a:defRPr/>
            </a:pPr>
            <a:r>
              <a:rPr lang="en-US">
                <a:ea typeface="+mj-ea"/>
              </a:rPr>
              <a:t>Organization of Records in Files</a:t>
            </a:r>
          </a:p>
        </p:txBody>
      </p:sp>
      <p:sp>
        <p:nvSpPr>
          <p:cNvPr id="92163" name="Rectangle 3">
            <a:extLst>
              <a:ext uri="{FF2B5EF4-FFF2-40B4-BE49-F238E27FC236}">
                <a16:creationId xmlns:a16="http://schemas.microsoft.com/office/drawing/2014/main" id="{F0B156E1-5148-7FF5-A52D-08E292EB2696}"/>
              </a:ext>
            </a:extLst>
          </p:cNvPr>
          <p:cNvSpPr>
            <a:spLocks noGrp="1" noChangeArrowheads="1"/>
          </p:cNvSpPr>
          <p:nvPr>
            <p:ph type="body" idx="1"/>
          </p:nvPr>
        </p:nvSpPr>
        <p:spPr>
          <a:xfrm>
            <a:off x="814388" y="1193800"/>
            <a:ext cx="6980237" cy="4772025"/>
          </a:xfrm>
        </p:spPr>
        <p:txBody>
          <a:bodyPr/>
          <a:lstStyle/>
          <a:p>
            <a:r>
              <a:rPr lang="en-US" altLang="en-US" b="1">
                <a:solidFill>
                  <a:srgbClr val="000099"/>
                </a:solidFill>
              </a:rPr>
              <a:t>Heap</a:t>
            </a:r>
            <a:r>
              <a:rPr lang="en-US" altLang="en-US" b="1"/>
              <a:t> </a:t>
            </a:r>
            <a:r>
              <a:rPr lang="en-US" altLang="en-US"/>
              <a:t>– a record can be placed anywhere in the file where there is space</a:t>
            </a:r>
          </a:p>
          <a:p>
            <a:r>
              <a:rPr lang="en-US" altLang="en-US" b="1">
                <a:solidFill>
                  <a:srgbClr val="000099"/>
                </a:solidFill>
              </a:rPr>
              <a:t>Sequential</a:t>
            </a:r>
            <a:r>
              <a:rPr lang="en-US" altLang="en-US" b="1">
                <a:solidFill>
                  <a:schemeClr val="tx2"/>
                </a:solidFill>
              </a:rPr>
              <a:t> </a:t>
            </a:r>
            <a:r>
              <a:rPr lang="en-US" altLang="en-US"/>
              <a:t>– store records in sequential order, based on the value of the search key of each record</a:t>
            </a:r>
          </a:p>
          <a:p>
            <a:r>
              <a:rPr lang="en-US" altLang="en-US" b="1">
                <a:solidFill>
                  <a:srgbClr val="000099"/>
                </a:solidFill>
              </a:rPr>
              <a:t>Hashing</a:t>
            </a:r>
            <a:r>
              <a:rPr lang="en-US" altLang="en-US"/>
              <a:t> – a hash function computed on some attribute of each record; the result specifies in which block of the file the record should be placed</a:t>
            </a:r>
          </a:p>
          <a:p>
            <a:r>
              <a:rPr lang="en-US" altLang="en-US"/>
              <a:t>Records of each relation may be stored in a separate file. In a  </a:t>
            </a:r>
            <a:r>
              <a:rPr lang="en-US" altLang="en-US" b="1">
                <a:solidFill>
                  <a:srgbClr val="000099"/>
                </a:solidFill>
              </a:rPr>
              <a:t>multitable clustering file organization</a:t>
            </a:r>
            <a:r>
              <a:rPr lang="en-US" altLang="en-US" b="1">
                <a:solidFill>
                  <a:schemeClr val="tx2"/>
                </a:solidFill>
              </a:rPr>
              <a:t> </a:t>
            </a:r>
            <a:r>
              <a:rPr lang="en-US" altLang="en-US"/>
              <a:t> records of several different relations can be stored in the same file</a:t>
            </a:r>
          </a:p>
          <a:p>
            <a:pPr lvl="1"/>
            <a:r>
              <a:rPr lang="en-US" altLang="en-US">
                <a:ea typeface="ＭＳ Ｐゴシック" panose="020B0600070205080204" pitchFamily="34" charset="-128"/>
              </a:rPr>
              <a:t>Motivation: store related records on the same block to minimize I/O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122E47D8-9189-C2E6-8F2D-7262ACA215D8}"/>
              </a:ext>
            </a:extLst>
          </p:cNvPr>
          <p:cNvSpPr>
            <a:spLocks noGrp="1" noChangeArrowheads="1"/>
          </p:cNvSpPr>
          <p:nvPr>
            <p:ph type="title"/>
          </p:nvPr>
        </p:nvSpPr>
        <p:spPr/>
        <p:txBody>
          <a:bodyPr/>
          <a:lstStyle/>
          <a:p>
            <a:pPr>
              <a:defRPr/>
            </a:pPr>
            <a:r>
              <a:rPr lang="en-US">
                <a:ea typeface="+mj-ea"/>
              </a:rPr>
              <a:t>Sequential File Organization</a:t>
            </a:r>
          </a:p>
        </p:txBody>
      </p:sp>
      <p:sp>
        <p:nvSpPr>
          <p:cNvPr id="94211" name="Rectangle 3">
            <a:extLst>
              <a:ext uri="{FF2B5EF4-FFF2-40B4-BE49-F238E27FC236}">
                <a16:creationId xmlns:a16="http://schemas.microsoft.com/office/drawing/2014/main" id="{C63CF126-AFB9-E361-3AF0-36AA3614B93A}"/>
              </a:ext>
            </a:extLst>
          </p:cNvPr>
          <p:cNvSpPr>
            <a:spLocks noGrp="1" noChangeArrowheads="1"/>
          </p:cNvSpPr>
          <p:nvPr>
            <p:ph type="body" idx="1"/>
          </p:nvPr>
        </p:nvSpPr>
        <p:spPr>
          <a:xfrm>
            <a:off x="814388" y="1093788"/>
            <a:ext cx="6724650" cy="1333500"/>
          </a:xfrm>
        </p:spPr>
        <p:txBody>
          <a:bodyPr/>
          <a:lstStyle/>
          <a:p>
            <a:r>
              <a:rPr lang="en-US" altLang="en-US"/>
              <a:t>Suitable for applications that require sequential processing of the entire file </a:t>
            </a:r>
          </a:p>
          <a:p>
            <a:r>
              <a:rPr lang="en-US" altLang="en-US"/>
              <a:t>The records in the file are ordered by a </a:t>
            </a:r>
            <a:r>
              <a:rPr lang="en-US" altLang="en-US">
                <a:solidFill>
                  <a:srgbClr val="000099"/>
                </a:solidFill>
              </a:rPr>
              <a:t>search-key</a:t>
            </a:r>
          </a:p>
        </p:txBody>
      </p:sp>
      <p:pic>
        <p:nvPicPr>
          <p:cNvPr id="94212" name="Picture 11">
            <a:extLst>
              <a:ext uri="{FF2B5EF4-FFF2-40B4-BE49-F238E27FC236}">
                <a16:creationId xmlns:a16="http://schemas.microsoft.com/office/drawing/2014/main" id="{2B3E56F9-A371-DC4E-4B72-249A67979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2212975"/>
            <a:ext cx="6430963"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725CAB31-80AC-02A7-2556-CB5E98DE5090}"/>
              </a:ext>
            </a:extLst>
          </p:cNvPr>
          <p:cNvSpPr>
            <a:spLocks noGrp="1" noChangeArrowheads="1"/>
          </p:cNvSpPr>
          <p:nvPr>
            <p:ph type="title"/>
          </p:nvPr>
        </p:nvSpPr>
        <p:spPr/>
        <p:txBody>
          <a:bodyPr/>
          <a:lstStyle/>
          <a:p>
            <a:pPr>
              <a:defRPr/>
            </a:pPr>
            <a:r>
              <a:rPr lang="en-US">
                <a:ea typeface="+mj-ea"/>
              </a:rPr>
              <a:t>Sequential File Organization (Cont.)</a:t>
            </a:r>
          </a:p>
        </p:txBody>
      </p:sp>
      <p:sp>
        <p:nvSpPr>
          <p:cNvPr id="96259" name="Rectangle 3">
            <a:extLst>
              <a:ext uri="{FF2B5EF4-FFF2-40B4-BE49-F238E27FC236}">
                <a16:creationId xmlns:a16="http://schemas.microsoft.com/office/drawing/2014/main" id="{55317497-0001-C66A-F0B3-9E5F17E1010B}"/>
              </a:ext>
            </a:extLst>
          </p:cNvPr>
          <p:cNvSpPr>
            <a:spLocks noGrp="1" noChangeArrowheads="1"/>
          </p:cNvSpPr>
          <p:nvPr>
            <p:ph type="body" idx="1"/>
          </p:nvPr>
        </p:nvSpPr>
        <p:spPr>
          <a:xfrm>
            <a:off x="914400" y="1122363"/>
            <a:ext cx="8299450" cy="3976687"/>
          </a:xfrm>
        </p:spPr>
        <p:txBody>
          <a:bodyPr/>
          <a:lstStyle/>
          <a:p>
            <a:r>
              <a:rPr lang="en-US" altLang="en-US"/>
              <a:t>Deletion – use pointer chains</a:t>
            </a:r>
          </a:p>
          <a:p>
            <a:r>
              <a:rPr lang="en-US" altLang="en-US"/>
              <a:t>Insertion –locate the position where the record is to be inserted</a:t>
            </a:r>
          </a:p>
          <a:p>
            <a:pPr lvl="1"/>
            <a:r>
              <a:rPr lang="en-US" altLang="en-US">
                <a:ea typeface="ＭＳ Ｐゴシック" panose="020B0600070205080204" pitchFamily="34" charset="-128"/>
              </a:rPr>
              <a:t>if there is free space insert there </a:t>
            </a:r>
          </a:p>
          <a:p>
            <a:pPr lvl="1"/>
            <a:r>
              <a:rPr lang="en-US" altLang="en-US">
                <a:ea typeface="ＭＳ Ｐゴシック" panose="020B0600070205080204" pitchFamily="34" charset="-128"/>
              </a:rPr>
              <a:t>if no free space, insert the record in an </a:t>
            </a:r>
            <a:r>
              <a:rPr lang="en-US" altLang="en-US">
                <a:solidFill>
                  <a:srgbClr val="000099"/>
                </a:solidFill>
                <a:ea typeface="ＭＳ Ｐゴシック" panose="020B0600070205080204" pitchFamily="34" charset="-128"/>
              </a:rPr>
              <a:t>overflow block</a:t>
            </a:r>
          </a:p>
          <a:p>
            <a:pPr lvl="1"/>
            <a:r>
              <a:rPr lang="en-US" altLang="en-US">
                <a:ea typeface="ＭＳ Ｐゴシック" panose="020B0600070205080204" pitchFamily="34" charset="-128"/>
              </a:rPr>
              <a:t>In either case, pointer chain must be updated</a:t>
            </a:r>
          </a:p>
          <a:p>
            <a:r>
              <a:rPr lang="en-US" altLang="en-US"/>
              <a:t>Need to reorganize the file</a:t>
            </a:r>
            <a:br>
              <a:rPr lang="en-US" altLang="en-US"/>
            </a:br>
            <a:r>
              <a:rPr lang="en-US" altLang="en-US"/>
              <a:t> from time to time to restore</a:t>
            </a:r>
            <a:br>
              <a:rPr lang="en-US" altLang="en-US"/>
            </a:br>
            <a:r>
              <a:rPr lang="en-US" altLang="en-US"/>
              <a:t> sequential order</a:t>
            </a:r>
          </a:p>
        </p:txBody>
      </p:sp>
      <p:pic>
        <p:nvPicPr>
          <p:cNvPr id="96260" name="Picture 11">
            <a:extLst>
              <a:ext uri="{FF2B5EF4-FFF2-40B4-BE49-F238E27FC236}">
                <a16:creationId xmlns:a16="http://schemas.microsoft.com/office/drawing/2014/main" id="{093AB78E-709D-226A-794E-73C59A78B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704EBB73-1C5E-7DE6-B24B-EA6421653043}"/>
              </a:ext>
            </a:extLst>
          </p:cNvPr>
          <p:cNvSpPr>
            <a:spLocks noGrp="1" noChangeArrowheads="1"/>
          </p:cNvSpPr>
          <p:nvPr>
            <p:ph type="title"/>
          </p:nvPr>
        </p:nvSpPr>
        <p:spPr/>
        <p:txBody>
          <a:bodyPr/>
          <a:lstStyle/>
          <a:p>
            <a:pPr>
              <a:defRPr/>
            </a:pPr>
            <a:r>
              <a:rPr lang="en-US">
                <a:ea typeface="+mj-ea"/>
              </a:rPr>
              <a:t>Multitable Clustering File Organization</a:t>
            </a:r>
          </a:p>
        </p:txBody>
      </p:sp>
      <p:sp>
        <p:nvSpPr>
          <p:cNvPr id="98307" name="Rectangle 3">
            <a:extLst>
              <a:ext uri="{FF2B5EF4-FFF2-40B4-BE49-F238E27FC236}">
                <a16:creationId xmlns:a16="http://schemas.microsoft.com/office/drawing/2014/main" id="{6260B347-7B3A-E5DC-102C-89FA4494DCFF}"/>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1800"/>
              <a:t>Store several relations in one file using a </a:t>
            </a:r>
            <a:r>
              <a:rPr kumimoji="1" lang="en-US" altLang="en-US" sz="1800" b="1">
                <a:solidFill>
                  <a:srgbClr val="000099"/>
                </a:solidFill>
              </a:rPr>
              <a:t>multitable clustering</a:t>
            </a:r>
            <a:r>
              <a:rPr kumimoji="1" lang="en-US" altLang="en-US" sz="1800" b="1"/>
              <a:t> </a:t>
            </a:r>
            <a:r>
              <a:rPr kumimoji="1" lang="en-US" altLang="en-US" sz="1800"/>
              <a:t>file organization</a:t>
            </a:r>
          </a:p>
        </p:txBody>
      </p:sp>
      <p:pic>
        <p:nvPicPr>
          <p:cNvPr id="98308" name="Picture 4" descr="10">
            <a:extLst>
              <a:ext uri="{FF2B5EF4-FFF2-40B4-BE49-F238E27FC236}">
                <a16:creationId xmlns:a16="http://schemas.microsoft.com/office/drawing/2014/main" id="{CEBC19B8-C336-56BE-837B-7FFB6D1D0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1538288"/>
            <a:ext cx="5046663"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5" descr="10">
            <a:extLst>
              <a:ext uri="{FF2B5EF4-FFF2-40B4-BE49-F238E27FC236}">
                <a16:creationId xmlns:a16="http://schemas.microsoft.com/office/drawing/2014/main" id="{2F4CD559-285E-75F9-858F-4430A3D51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2778125"/>
            <a:ext cx="53086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0" name="Picture 35">
            <a:extLst>
              <a:ext uri="{FF2B5EF4-FFF2-40B4-BE49-F238E27FC236}">
                <a16:creationId xmlns:a16="http://schemas.microsoft.com/office/drawing/2014/main" id="{A386D399-F91C-9242-CA2D-CB4251ECC5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263" y="4464050"/>
            <a:ext cx="524668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Text Box 7">
            <a:extLst>
              <a:ext uri="{FF2B5EF4-FFF2-40B4-BE49-F238E27FC236}">
                <a16:creationId xmlns:a16="http://schemas.microsoft.com/office/drawing/2014/main" id="{CE039670-63F3-78C4-1428-7CB6E9A87775}"/>
              </a:ext>
            </a:extLst>
          </p:cNvPr>
          <p:cNvSpPr txBox="1">
            <a:spLocks noChangeArrowheads="1"/>
          </p:cNvSpPr>
          <p:nvPr/>
        </p:nvSpPr>
        <p:spPr bwMode="auto">
          <a:xfrm>
            <a:off x="1203325" y="1895475"/>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800" i="1"/>
              <a:t>department</a:t>
            </a:r>
          </a:p>
        </p:txBody>
      </p:sp>
      <p:sp>
        <p:nvSpPr>
          <p:cNvPr id="98312" name="Text Box 8">
            <a:extLst>
              <a:ext uri="{FF2B5EF4-FFF2-40B4-BE49-F238E27FC236}">
                <a16:creationId xmlns:a16="http://schemas.microsoft.com/office/drawing/2014/main" id="{66DFDAF5-72EC-3F94-C729-E029B190AF23}"/>
              </a:ext>
            </a:extLst>
          </p:cNvPr>
          <p:cNvSpPr txBox="1">
            <a:spLocks noChangeArrowheads="1"/>
          </p:cNvSpPr>
          <p:nvPr/>
        </p:nvSpPr>
        <p:spPr bwMode="auto">
          <a:xfrm>
            <a:off x="1263650" y="323850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22325EA3-AC75-DFDB-CC15-8D94B1DA2EE7}"/>
              </a:ext>
            </a:extLst>
          </p:cNvPr>
          <p:cNvSpPr txBox="1">
            <a:spLocks noChangeArrowheads="1"/>
          </p:cNvSpPr>
          <p:nvPr/>
        </p:nvSpPr>
        <p:spPr bwMode="auto">
          <a:xfrm>
            <a:off x="728663" y="4738688"/>
            <a:ext cx="2203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800"/>
              <a:t>multitable clustering</a:t>
            </a:r>
          </a:p>
          <a:p>
            <a:pPr>
              <a:spcBef>
                <a:spcPct val="0"/>
              </a:spcBef>
              <a:buClrTx/>
              <a:buSzTx/>
              <a:buFontTx/>
              <a:buNone/>
            </a:pPr>
            <a:r>
              <a:rPr kumimoji="0" lang="en-US" altLang="en-US" sz="1800"/>
              <a:t>of</a:t>
            </a:r>
            <a:r>
              <a:rPr kumimoji="0" lang="en-US" altLang="en-US" sz="1800" i="1"/>
              <a:t> department </a:t>
            </a:r>
            <a:r>
              <a:rPr kumimoji="0" lang="en-US" altLang="en-US" sz="1800"/>
              <a:t>and</a:t>
            </a:r>
            <a:r>
              <a:rPr kumimoji="0" lang="en-US" altLang="en-US" sz="1800" i="1"/>
              <a:t> </a:t>
            </a:r>
          </a:p>
          <a:p>
            <a:pPr>
              <a:spcBef>
                <a:spcPct val="0"/>
              </a:spcBef>
              <a:buClrTx/>
              <a:buSzTx/>
              <a:buFontTx/>
              <a:buNone/>
            </a:pPr>
            <a:r>
              <a:rPr kumimoji="0" lang="en-US" altLang="en-US" sz="1800" i="1"/>
              <a:t>instructor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60EB4E7D-A297-80E7-41ED-1D64133ADBFC}"/>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80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76321AC5-6C5F-1ADD-2B0F-10C8819A0593}"/>
              </a:ext>
            </a:extLst>
          </p:cNvPr>
          <p:cNvSpPr>
            <a:spLocks noGrp="1" noChangeArrowheads="1"/>
          </p:cNvSpPr>
          <p:nvPr>
            <p:ph type="body" idx="1"/>
          </p:nvPr>
        </p:nvSpPr>
        <p:spPr>
          <a:xfrm>
            <a:off x="814388" y="1268413"/>
            <a:ext cx="7661275" cy="2282825"/>
          </a:xfrm>
        </p:spPr>
        <p:txBody>
          <a:bodyPr/>
          <a:lstStyle/>
          <a:p>
            <a:r>
              <a:rPr lang="en-US" altLang="en-US"/>
              <a:t>good for queries involving </a:t>
            </a:r>
            <a:r>
              <a:rPr lang="en-US" altLang="en-US" i="1"/>
              <a:t>department</a:t>
            </a:r>
            <a:r>
              <a:rPr lang="en-US" altLang="en-US"/>
              <a:t>     </a:t>
            </a:r>
            <a:r>
              <a:rPr lang="en-US" altLang="en-US" i="1"/>
              <a:t>instructor</a:t>
            </a:r>
            <a:r>
              <a:rPr lang="en-US" altLang="en-US"/>
              <a:t>, and for queries involving one single department and its instructors</a:t>
            </a:r>
          </a:p>
          <a:p>
            <a:r>
              <a:rPr lang="en-US" altLang="en-US"/>
              <a:t>bad for queries involving only </a:t>
            </a:r>
            <a:r>
              <a:rPr lang="en-US" altLang="en-US" i="1"/>
              <a:t>department</a:t>
            </a:r>
          </a:p>
          <a:p>
            <a:r>
              <a:rPr lang="en-US" altLang="en-US"/>
              <a:t>results in variable size records</a:t>
            </a:r>
          </a:p>
          <a:p>
            <a:r>
              <a:rPr lang="en-US" altLang="en-US"/>
              <a:t>Can add pointer chains to link records of a particular relation</a:t>
            </a:r>
          </a:p>
        </p:txBody>
      </p:sp>
      <p:pic>
        <p:nvPicPr>
          <p:cNvPr id="100356" name="Picture 4">
            <a:extLst>
              <a:ext uri="{FF2B5EF4-FFF2-40B4-BE49-F238E27FC236}">
                <a16:creationId xmlns:a16="http://schemas.microsoft.com/office/drawing/2014/main" id="{153435A6-05DE-CBCE-AEA0-762B9DAD1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3911600"/>
            <a:ext cx="73342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AutoShape 28">
            <a:extLst>
              <a:ext uri="{FF2B5EF4-FFF2-40B4-BE49-F238E27FC236}">
                <a16:creationId xmlns:a16="http://schemas.microsoft.com/office/drawing/2014/main" id="{88D5C9C9-99EA-07E0-DF5B-AC7C97061BA6}"/>
              </a:ext>
            </a:extLst>
          </p:cNvPr>
          <p:cNvSpPr>
            <a:spLocks noChangeArrowheads="1"/>
          </p:cNvSpPr>
          <p:nvPr/>
        </p:nvSpPr>
        <p:spPr bwMode="auto">
          <a:xfrm rot="5400000">
            <a:off x="5185569" y="1337469"/>
            <a:ext cx="136525" cy="19208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026">
            <a:extLst>
              <a:ext uri="{FF2B5EF4-FFF2-40B4-BE49-F238E27FC236}">
                <a16:creationId xmlns:a16="http://schemas.microsoft.com/office/drawing/2014/main" id="{4BBADCA4-21E6-75D9-9D38-460A735A9169}"/>
              </a:ext>
            </a:extLst>
          </p:cNvPr>
          <p:cNvSpPr>
            <a:spLocks noGrp="1" noChangeArrowheads="1"/>
          </p:cNvSpPr>
          <p:nvPr>
            <p:ph type="title"/>
          </p:nvPr>
        </p:nvSpPr>
        <p:spPr/>
        <p:txBody>
          <a:bodyPr/>
          <a:lstStyle/>
          <a:p>
            <a:pPr>
              <a:defRPr/>
            </a:pPr>
            <a:r>
              <a:rPr lang="en-US">
                <a:ea typeface="+mj-ea"/>
              </a:rPr>
              <a:t>Physical Storage Media (Cont.)</a:t>
            </a:r>
          </a:p>
        </p:txBody>
      </p:sp>
      <p:sp>
        <p:nvSpPr>
          <p:cNvPr id="13315" name="Rectangle 1027">
            <a:extLst>
              <a:ext uri="{FF2B5EF4-FFF2-40B4-BE49-F238E27FC236}">
                <a16:creationId xmlns:a16="http://schemas.microsoft.com/office/drawing/2014/main" id="{C9C39D24-2AC4-2E21-489F-95882670B53E}"/>
              </a:ext>
            </a:extLst>
          </p:cNvPr>
          <p:cNvSpPr>
            <a:spLocks noGrp="1" noChangeArrowheads="1"/>
          </p:cNvSpPr>
          <p:nvPr>
            <p:ph type="body" idx="1"/>
          </p:nvPr>
        </p:nvSpPr>
        <p:spPr>
          <a:xfrm>
            <a:off x="814388" y="1093788"/>
            <a:ext cx="7427912" cy="4875212"/>
          </a:xfrm>
        </p:spPr>
        <p:txBody>
          <a:bodyPr/>
          <a:lstStyle/>
          <a:p>
            <a:r>
              <a:rPr lang="en-US" altLang="en-US" b="1">
                <a:solidFill>
                  <a:srgbClr val="000099"/>
                </a:solidFill>
              </a:rPr>
              <a:t>Flash memory</a:t>
            </a:r>
            <a:r>
              <a:rPr lang="en-US" altLang="en-US"/>
              <a:t> </a:t>
            </a:r>
          </a:p>
          <a:p>
            <a:pPr lvl="1"/>
            <a:r>
              <a:rPr lang="en-US" altLang="en-US">
                <a:ea typeface="ＭＳ Ｐゴシック" panose="020B0600070205080204" pitchFamily="34" charset="-128"/>
              </a:rPr>
              <a:t>Data survives power failure</a:t>
            </a:r>
          </a:p>
          <a:p>
            <a:pPr lvl="1"/>
            <a:r>
              <a:rPr lang="en-US" altLang="en-US">
                <a:ea typeface="ＭＳ Ｐゴシック" panose="020B0600070205080204" pitchFamily="34" charset="-128"/>
              </a:rPr>
              <a:t>Data can be written at a location only once, but location can be erased and written to again </a:t>
            </a:r>
          </a:p>
          <a:p>
            <a:pPr lvl="2"/>
            <a:r>
              <a:rPr lang="en-US" altLang="en-US">
                <a:ea typeface="ＭＳ Ｐゴシック" panose="020B0600070205080204" pitchFamily="34" charset="-128"/>
              </a:rPr>
              <a:t>Can support only a limited number (10K – 1M) of write/erase cycles.</a:t>
            </a:r>
          </a:p>
          <a:p>
            <a:pPr lvl="2"/>
            <a:r>
              <a:rPr lang="en-US" altLang="en-US">
                <a:ea typeface="ＭＳ Ｐゴシック" panose="020B0600070205080204" pitchFamily="34" charset="-128"/>
              </a:rPr>
              <a:t>Erasing of memory has to be done to an entire  bank of memory </a:t>
            </a:r>
          </a:p>
          <a:p>
            <a:pPr lvl="1"/>
            <a:r>
              <a:rPr lang="en-US" altLang="en-US">
                <a:ea typeface="ＭＳ Ｐゴシック" panose="020B0600070205080204" pitchFamily="34" charset="-128"/>
              </a:rPr>
              <a:t>Reads are roughly as fast as main memory</a:t>
            </a:r>
          </a:p>
          <a:p>
            <a:pPr lvl="1"/>
            <a:r>
              <a:rPr lang="en-US" altLang="en-US">
                <a:ea typeface="ＭＳ Ｐゴシック" panose="020B0600070205080204" pitchFamily="34" charset="-128"/>
              </a:rPr>
              <a:t>But writes are slow (few microseconds), erase is slower</a:t>
            </a:r>
          </a:p>
          <a:p>
            <a:pPr lvl="1"/>
            <a:r>
              <a:rPr lang="en-US" altLang="en-US">
                <a:ea typeface="ＭＳ Ｐゴシック" panose="020B0600070205080204" pitchFamily="34" charset="-128"/>
              </a:rPr>
              <a:t>Widely used in embedded devices such as digital cameras, phones, and USB keys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1E38FC37-B889-6384-3D90-DFE8317DE30E}"/>
              </a:ext>
            </a:extLst>
          </p:cNvPr>
          <p:cNvSpPr>
            <a:spLocks noGrp="1" noChangeArrowheads="1"/>
          </p:cNvSpPr>
          <p:nvPr>
            <p:ph type="title"/>
          </p:nvPr>
        </p:nvSpPr>
        <p:spPr/>
        <p:txBody>
          <a:bodyPr/>
          <a:lstStyle/>
          <a:p>
            <a:pPr>
              <a:defRPr/>
            </a:pPr>
            <a:r>
              <a:rPr lang="en-US">
                <a:ea typeface="+mj-ea"/>
              </a:rPr>
              <a:t>Data Dictionary Storage</a:t>
            </a:r>
          </a:p>
        </p:txBody>
      </p:sp>
      <p:sp>
        <p:nvSpPr>
          <p:cNvPr id="101379" name="Rectangle 3">
            <a:extLst>
              <a:ext uri="{FF2B5EF4-FFF2-40B4-BE49-F238E27FC236}">
                <a16:creationId xmlns:a16="http://schemas.microsoft.com/office/drawing/2014/main" id="{13EBE91B-323A-6629-5DF6-1F466BF76D09}"/>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a:t>Information about relations</a:t>
            </a:r>
          </a:p>
          <a:p>
            <a:pPr lvl="1">
              <a:lnSpc>
                <a:spcPct val="90000"/>
              </a:lnSpc>
            </a:pPr>
            <a:r>
              <a:rPr lang="en-US" altLang="en-US">
                <a:ea typeface="ＭＳ Ｐゴシック" panose="020B0600070205080204" pitchFamily="34" charset="-128"/>
              </a:rPr>
              <a:t>names of relations</a:t>
            </a:r>
          </a:p>
          <a:p>
            <a:pPr lvl="1">
              <a:lnSpc>
                <a:spcPct val="90000"/>
              </a:lnSpc>
            </a:pPr>
            <a:r>
              <a:rPr lang="en-US" altLang="en-US">
                <a:ea typeface="ＭＳ Ｐゴシック" panose="020B0600070205080204" pitchFamily="34" charset="-128"/>
              </a:rPr>
              <a:t>names, types and lengths of attributes of each relation</a:t>
            </a:r>
          </a:p>
          <a:p>
            <a:pPr lvl="1">
              <a:lnSpc>
                <a:spcPct val="90000"/>
              </a:lnSpc>
            </a:pPr>
            <a:r>
              <a:rPr lang="en-US" altLang="en-US">
                <a:ea typeface="ＭＳ Ｐゴシック" panose="020B0600070205080204" pitchFamily="34" charset="-128"/>
              </a:rPr>
              <a:t>names and definitions of views</a:t>
            </a:r>
          </a:p>
          <a:p>
            <a:pPr lvl="1">
              <a:lnSpc>
                <a:spcPct val="90000"/>
              </a:lnSpc>
            </a:pPr>
            <a:r>
              <a:rPr lang="en-US" altLang="en-US">
                <a:ea typeface="ＭＳ Ｐゴシック" panose="020B0600070205080204" pitchFamily="34" charset="-128"/>
              </a:rPr>
              <a:t>integrity constraints</a:t>
            </a:r>
          </a:p>
          <a:p>
            <a:pPr>
              <a:lnSpc>
                <a:spcPct val="90000"/>
              </a:lnSpc>
            </a:pPr>
            <a:r>
              <a:rPr lang="en-US" altLang="en-US"/>
              <a:t>User and accounting information, including passwords</a:t>
            </a:r>
          </a:p>
          <a:p>
            <a:pPr>
              <a:lnSpc>
                <a:spcPct val="90000"/>
              </a:lnSpc>
            </a:pPr>
            <a:r>
              <a:rPr lang="en-US" altLang="en-US"/>
              <a:t>Statistical and descriptive data</a:t>
            </a:r>
          </a:p>
          <a:p>
            <a:pPr lvl="1">
              <a:lnSpc>
                <a:spcPct val="90000"/>
              </a:lnSpc>
            </a:pPr>
            <a:r>
              <a:rPr lang="en-US" altLang="en-US">
                <a:ea typeface="ＭＳ Ｐゴシック" panose="020B0600070205080204" pitchFamily="34" charset="-128"/>
              </a:rPr>
              <a:t>number of tuples in each relation</a:t>
            </a:r>
          </a:p>
          <a:p>
            <a:pPr>
              <a:lnSpc>
                <a:spcPct val="90000"/>
              </a:lnSpc>
            </a:pPr>
            <a:r>
              <a:rPr lang="en-US" altLang="en-US"/>
              <a:t>Physical file organization information</a:t>
            </a:r>
          </a:p>
          <a:p>
            <a:pPr lvl="1">
              <a:lnSpc>
                <a:spcPct val="90000"/>
              </a:lnSpc>
            </a:pPr>
            <a:r>
              <a:rPr lang="en-US" altLang="en-US">
                <a:ea typeface="ＭＳ Ｐゴシック" panose="020B0600070205080204" pitchFamily="34" charset="-128"/>
              </a:rPr>
              <a:t>How relation is stored (sequential/hash/…)</a:t>
            </a:r>
          </a:p>
          <a:p>
            <a:pPr lvl="1">
              <a:lnSpc>
                <a:spcPct val="90000"/>
              </a:lnSpc>
            </a:pPr>
            <a:r>
              <a:rPr lang="en-US" altLang="en-US">
                <a:ea typeface="ＭＳ Ｐゴシック" panose="020B0600070205080204" pitchFamily="34" charset="-128"/>
              </a:rPr>
              <a:t>Physical location of relation </a:t>
            </a:r>
          </a:p>
          <a:p>
            <a:pPr>
              <a:lnSpc>
                <a:spcPct val="90000"/>
              </a:lnSpc>
            </a:pPr>
            <a:r>
              <a:rPr lang="en-US" altLang="en-US"/>
              <a:t>Information about indices (Chapter 11) </a:t>
            </a:r>
          </a:p>
        </p:txBody>
      </p:sp>
      <p:sp>
        <p:nvSpPr>
          <p:cNvPr id="101380" name="Text Box 6">
            <a:extLst>
              <a:ext uri="{FF2B5EF4-FFF2-40B4-BE49-F238E27FC236}">
                <a16:creationId xmlns:a16="http://schemas.microsoft.com/office/drawing/2014/main" id="{B5B3FB96-BD50-98B1-925A-0BF695AD20CB}"/>
              </a:ext>
            </a:extLst>
          </p:cNvPr>
          <p:cNvSpPr txBox="1">
            <a:spLocks noChangeArrowheads="1"/>
          </p:cNvSpPr>
          <p:nvPr/>
        </p:nvSpPr>
        <p:spPr bwMode="auto">
          <a:xfrm>
            <a:off x="914400" y="1108075"/>
            <a:ext cx="66786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a:t>The</a:t>
            </a:r>
            <a:r>
              <a:rPr lang="en-US" altLang="en-US" sz="1800">
                <a:solidFill>
                  <a:srgbClr val="000099"/>
                </a:solidFill>
              </a:rPr>
              <a:t> </a:t>
            </a:r>
            <a:r>
              <a:rPr lang="en-US" altLang="en-US" sz="1800" b="1">
                <a:solidFill>
                  <a:srgbClr val="000099"/>
                </a:solidFill>
              </a:rPr>
              <a:t>Data dictionary</a:t>
            </a:r>
            <a:r>
              <a:rPr lang="en-US" altLang="en-US" sz="1800"/>
              <a:t> (also called </a:t>
            </a:r>
            <a:r>
              <a:rPr lang="en-US" altLang="en-US" sz="1800" b="1">
                <a:solidFill>
                  <a:srgbClr val="000099"/>
                </a:solidFill>
              </a:rPr>
              <a:t>system catalog</a:t>
            </a:r>
            <a:r>
              <a:rPr lang="en-US" altLang="en-US" sz="1800"/>
              <a:t>) stores </a:t>
            </a:r>
            <a:r>
              <a:rPr lang="en-US" altLang="en-US" sz="1800" b="1">
                <a:solidFill>
                  <a:srgbClr val="000099"/>
                </a:solidFill>
              </a:rPr>
              <a:t>metadata</a:t>
            </a:r>
            <a:r>
              <a:rPr lang="en-US" altLang="en-US" sz="1800"/>
              <a:t>; that is, data about data, such as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F392082-FC98-5911-0975-752DE73E13CF}"/>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a:effectLst/>
              </a:rPr>
              <a:t>Relational Representation of System Metadata</a:t>
            </a:r>
          </a:p>
        </p:txBody>
      </p:sp>
      <p:pic>
        <p:nvPicPr>
          <p:cNvPr id="103427" name="Picture 4">
            <a:extLst>
              <a:ext uri="{FF2B5EF4-FFF2-40B4-BE49-F238E27FC236}">
                <a16:creationId xmlns:a16="http://schemas.microsoft.com/office/drawing/2014/main" id="{9A8E5409-8306-C17C-BDB8-789C0087B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1041400"/>
            <a:ext cx="5961063"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6">
            <a:extLst>
              <a:ext uri="{FF2B5EF4-FFF2-40B4-BE49-F238E27FC236}">
                <a16:creationId xmlns:a16="http://schemas.microsoft.com/office/drawing/2014/main" id="{FE262804-4DF0-309B-3F31-9167BD09C52C}"/>
              </a:ext>
            </a:extLst>
          </p:cNvPr>
          <p:cNvSpPr>
            <a:spLocks noGrp="1" noChangeArrowheads="1"/>
          </p:cNvSpPr>
          <p:nvPr>
            <p:ph type="body" idx="1"/>
          </p:nvPr>
        </p:nvSpPr>
        <p:spPr>
          <a:xfrm>
            <a:off x="311150" y="1384300"/>
            <a:ext cx="2419350" cy="4873625"/>
          </a:xfrm>
          <a:noFill/>
        </p:spPr>
        <p:txBody>
          <a:bodyPr/>
          <a:lstStyle/>
          <a:p>
            <a:r>
              <a:rPr lang="en-US" altLang="en-US"/>
              <a:t>Relational representation on disk</a:t>
            </a:r>
          </a:p>
          <a:p>
            <a:r>
              <a:rPr lang="en-US" altLang="en-US"/>
              <a:t>Specialized data structures designed for efficient access, in memory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B33CFAEC-4891-FFC0-5D85-F6B9C848B4F4}"/>
              </a:ext>
            </a:extLst>
          </p:cNvPr>
          <p:cNvSpPr>
            <a:spLocks noGrp="1" noChangeArrowheads="1"/>
          </p:cNvSpPr>
          <p:nvPr>
            <p:ph type="title" idx="4294967295"/>
          </p:nvPr>
        </p:nvSpPr>
        <p:spPr/>
        <p:txBody>
          <a:bodyPr/>
          <a:lstStyle/>
          <a:p>
            <a:pPr>
              <a:defRPr/>
            </a:pPr>
            <a:r>
              <a:rPr lang="en-US">
                <a:ea typeface="+mj-ea"/>
              </a:rPr>
              <a:t>Storage Access</a:t>
            </a:r>
          </a:p>
        </p:txBody>
      </p:sp>
      <p:sp>
        <p:nvSpPr>
          <p:cNvPr id="104451" name="Rectangle 3">
            <a:extLst>
              <a:ext uri="{FF2B5EF4-FFF2-40B4-BE49-F238E27FC236}">
                <a16:creationId xmlns:a16="http://schemas.microsoft.com/office/drawing/2014/main" id="{5F2FC7E5-531F-EDF8-0E02-618B850D1357}"/>
              </a:ext>
            </a:extLst>
          </p:cNvPr>
          <p:cNvSpPr>
            <a:spLocks noGrp="1" noChangeArrowheads="1"/>
          </p:cNvSpPr>
          <p:nvPr>
            <p:ph type="body" idx="4294967295"/>
          </p:nvPr>
        </p:nvSpPr>
        <p:spPr>
          <a:xfrm>
            <a:off x="900113" y="1150938"/>
            <a:ext cx="7197725" cy="4816475"/>
          </a:xfrm>
        </p:spPr>
        <p:txBody>
          <a:bodyPr/>
          <a:lstStyle/>
          <a:p>
            <a:r>
              <a:rPr lang="en-US" altLang="en-US"/>
              <a:t>A database file is partitioned into fixed-length storage units called </a:t>
            </a:r>
            <a:r>
              <a:rPr lang="en-US" altLang="en-US" b="1">
                <a:solidFill>
                  <a:srgbClr val="000099"/>
                </a:solidFill>
              </a:rPr>
              <a:t>blocks</a:t>
            </a:r>
            <a:r>
              <a:rPr lang="en-US" altLang="en-US"/>
              <a:t>.  Blocks are units of both storage allocation and data transfer.</a:t>
            </a:r>
          </a:p>
          <a:p>
            <a:r>
              <a:rPr lang="en-US" altLang="en-US"/>
              <a:t>Database system seeks to minimize the number of block transfers between the disk and memory.  We can reduce the number of disk accesses by keeping as many blocks as possible in main memory.</a:t>
            </a:r>
          </a:p>
          <a:p>
            <a:r>
              <a:rPr lang="en-US" altLang="en-US" b="1">
                <a:solidFill>
                  <a:srgbClr val="000099"/>
                </a:solidFill>
              </a:rPr>
              <a:t>Buffer</a:t>
            </a:r>
            <a:r>
              <a:rPr lang="en-US" altLang="en-US" b="1"/>
              <a:t> </a:t>
            </a:r>
            <a:r>
              <a:rPr lang="en-US" altLang="en-US"/>
              <a:t>– portion of main memory available to store copies of disk blocks.</a:t>
            </a:r>
          </a:p>
          <a:p>
            <a:r>
              <a:rPr lang="en-US" altLang="en-US" b="1">
                <a:solidFill>
                  <a:srgbClr val="000099"/>
                </a:solidFill>
              </a:rPr>
              <a:t>Buffer manager</a:t>
            </a:r>
            <a:r>
              <a:rPr lang="en-US" altLang="en-US"/>
              <a:t> – subsystem responsible for allocating buffer space in main memory.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C7D0EFA3-66D1-BB99-8451-88FFB62A9F2F}"/>
              </a:ext>
            </a:extLst>
          </p:cNvPr>
          <p:cNvSpPr>
            <a:spLocks noGrp="1" noChangeArrowheads="1"/>
          </p:cNvSpPr>
          <p:nvPr>
            <p:ph type="title" idx="4294967295"/>
          </p:nvPr>
        </p:nvSpPr>
        <p:spPr/>
        <p:txBody>
          <a:bodyPr/>
          <a:lstStyle/>
          <a:p>
            <a:pPr>
              <a:defRPr/>
            </a:pPr>
            <a:r>
              <a:rPr lang="en-US">
                <a:ea typeface="+mj-ea"/>
              </a:rPr>
              <a:t>Buffer Manager</a:t>
            </a:r>
          </a:p>
        </p:txBody>
      </p:sp>
      <p:sp>
        <p:nvSpPr>
          <p:cNvPr id="106499" name="Rectangle 3">
            <a:extLst>
              <a:ext uri="{FF2B5EF4-FFF2-40B4-BE49-F238E27FC236}">
                <a16:creationId xmlns:a16="http://schemas.microsoft.com/office/drawing/2014/main" id="{4F0BB875-7BDB-ED48-F6D7-C76B2E46F638}"/>
              </a:ext>
            </a:extLst>
          </p:cNvPr>
          <p:cNvSpPr>
            <a:spLocks noGrp="1" noChangeArrowheads="1"/>
          </p:cNvSpPr>
          <p:nvPr>
            <p:ph type="body" idx="4294967295"/>
          </p:nvPr>
        </p:nvSpPr>
        <p:spPr>
          <a:xfrm>
            <a:off x="835025" y="1133475"/>
            <a:ext cx="7227888" cy="5026025"/>
          </a:xfrm>
        </p:spPr>
        <p:txBody>
          <a:bodyPr/>
          <a:lstStyle/>
          <a:p>
            <a:pPr marL="381000" indent="-381000"/>
            <a:r>
              <a:rPr lang="en-US" altLang="en-US"/>
              <a:t>Programs call on the buffer manager when they need a block from disk.</a:t>
            </a:r>
          </a:p>
          <a:p>
            <a:pPr marL="800100" lvl="1" indent="-342900">
              <a:buFont typeface="Monotype Sorts" charset="2"/>
              <a:buAutoNum type="arabicPeriod"/>
            </a:pPr>
            <a:r>
              <a:rPr lang="en-US" altLang="en-US">
                <a:ea typeface="ＭＳ Ｐゴシック" panose="020B0600070205080204" pitchFamily="34" charset="-128"/>
              </a:rPr>
              <a:t>If the block is already in the buffer, buffer manager returns the address of the block in main memory</a:t>
            </a:r>
          </a:p>
          <a:p>
            <a:pPr marL="800100" lvl="1" indent="-342900">
              <a:buFont typeface="Monotype Sorts" charset="2"/>
              <a:buAutoNum type="arabicPeriod"/>
            </a:pPr>
            <a:r>
              <a:rPr lang="en-US" altLang="en-US">
                <a:ea typeface="ＭＳ Ｐゴシック" panose="020B0600070205080204" pitchFamily="34" charset="-128"/>
              </a:rPr>
              <a:t>If the block is not in the buffer, the buffer manager</a:t>
            </a:r>
          </a:p>
          <a:p>
            <a:pPr marL="1200150" lvl="2" indent="-342900">
              <a:buFont typeface="Monotype Sorts" charset="2"/>
              <a:buAutoNum type="arabicPeriod"/>
            </a:pPr>
            <a:r>
              <a:rPr lang="en-US" altLang="en-US">
                <a:ea typeface="ＭＳ Ｐゴシック" panose="020B0600070205080204" pitchFamily="34" charset="-128"/>
              </a:rPr>
              <a:t>Allocates space in the buffer for the block</a:t>
            </a:r>
          </a:p>
          <a:p>
            <a:pPr marL="1543050" lvl="3" indent="-342900">
              <a:buFont typeface="Monotype Sorts" charset="2"/>
              <a:buAutoNum type="arabicPeriod"/>
            </a:pPr>
            <a:r>
              <a:rPr lang="en-US" altLang="en-US">
                <a:ea typeface="ＭＳ Ｐゴシック" panose="020B0600070205080204" pitchFamily="34" charset="-128"/>
              </a:rPr>
              <a:t>Replacing (throwing out) some other block, if required, to make space for the new block.</a:t>
            </a:r>
          </a:p>
          <a:p>
            <a:pPr marL="1543050" lvl="3" indent="-342900">
              <a:buFont typeface="Monotype Sorts" charset="2"/>
              <a:buAutoNum type="arabicPeriod"/>
            </a:pPr>
            <a:r>
              <a:rPr lang="en-US" altLang="en-US">
                <a:ea typeface="ＭＳ Ｐゴシック" panose="020B0600070205080204" pitchFamily="34" charset="-128"/>
              </a:rPr>
              <a:t>Replaced block written back to disk only if it was modified since the most recent time that it was written to/fetched from the disk.</a:t>
            </a:r>
          </a:p>
          <a:p>
            <a:pPr marL="1200150" lvl="2" indent="-342900">
              <a:buFont typeface="Monotype Sorts" charset="2"/>
              <a:buAutoNum type="arabicPeriod"/>
            </a:pPr>
            <a:r>
              <a:rPr lang="en-US" altLang="en-US">
                <a:ea typeface="ＭＳ Ｐゴシック" panose="020B0600070205080204" pitchFamily="34" charset="-128"/>
              </a:rPr>
              <a:t>Reads the block from the disk to the buffer, and returns the address of the block in main memory to requester.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BAB9F3F4-10FB-15D5-B822-D6213835A405}"/>
              </a:ext>
            </a:extLst>
          </p:cNvPr>
          <p:cNvSpPr>
            <a:spLocks noGrp="1" noChangeArrowheads="1"/>
          </p:cNvSpPr>
          <p:nvPr>
            <p:ph type="title" idx="4294967295"/>
          </p:nvPr>
        </p:nvSpPr>
        <p:spPr/>
        <p:txBody>
          <a:bodyPr/>
          <a:lstStyle/>
          <a:p>
            <a:pPr>
              <a:defRPr/>
            </a:pPr>
            <a:r>
              <a:rPr lang="en-US">
                <a:ea typeface="+mj-ea"/>
              </a:rPr>
              <a:t>Buffer-Replacement Policies</a:t>
            </a:r>
          </a:p>
        </p:txBody>
      </p:sp>
      <p:sp>
        <p:nvSpPr>
          <p:cNvPr id="108547" name="Rectangle 3">
            <a:extLst>
              <a:ext uri="{FF2B5EF4-FFF2-40B4-BE49-F238E27FC236}">
                <a16:creationId xmlns:a16="http://schemas.microsoft.com/office/drawing/2014/main" id="{09BF7FE9-DA87-49F3-CC1A-5E3BE19D226D}"/>
              </a:ext>
            </a:extLst>
          </p:cNvPr>
          <p:cNvSpPr>
            <a:spLocks noGrp="1" noChangeArrowheads="1"/>
          </p:cNvSpPr>
          <p:nvPr>
            <p:ph type="body" idx="4294967295"/>
          </p:nvPr>
        </p:nvSpPr>
        <p:spPr>
          <a:xfrm>
            <a:off x="914400" y="1122363"/>
            <a:ext cx="7380288" cy="5067300"/>
          </a:xfrm>
        </p:spPr>
        <p:txBody>
          <a:bodyPr/>
          <a:lstStyle/>
          <a:p>
            <a:r>
              <a:rPr lang="en-US" altLang="en-US"/>
              <a:t>Most operating systems replace the block </a:t>
            </a:r>
            <a:r>
              <a:rPr lang="en-US" altLang="en-US" b="1">
                <a:solidFill>
                  <a:srgbClr val="000099"/>
                </a:solidFill>
              </a:rPr>
              <a:t>least recently used</a:t>
            </a:r>
            <a:r>
              <a:rPr lang="en-US" altLang="en-US"/>
              <a:t> (</a:t>
            </a:r>
            <a:r>
              <a:rPr lang="en-US" altLang="en-US">
                <a:solidFill>
                  <a:srgbClr val="000099"/>
                </a:solidFill>
              </a:rPr>
              <a:t>LRU strategy</a:t>
            </a:r>
            <a:r>
              <a:rPr lang="en-US" altLang="en-US"/>
              <a:t>)</a:t>
            </a:r>
          </a:p>
          <a:p>
            <a:r>
              <a:rPr lang="en-US" altLang="en-US"/>
              <a:t>Idea behind LRU – use past pattern of block references as a predictor of future references</a:t>
            </a:r>
          </a:p>
          <a:p>
            <a:r>
              <a:rPr lang="en-US" altLang="en-US"/>
              <a:t>Queries have well-defined access patterns (such as sequential scans), and a database system can use the information in a user’s query to predict future references</a:t>
            </a:r>
          </a:p>
          <a:p>
            <a:pPr lvl="1"/>
            <a:r>
              <a:rPr lang="en-US" altLang="en-US">
                <a:ea typeface="ＭＳ Ｐゴシック" panose="020B0600070205080204" pitchFamily="34" charset="-128"/>
              </a:rPr>
              <a:t>LRU can be a bad strategy for certain access patterns involving repeated scans of data</a:t>
            </a:r>
          </a:p>
          <a:p>
            <a:pPr lvl="2"/>
            <a:r>
              <a:rPr lang="en-US" altLang="en-US">
                <a:ea typeface="ＭＳ Ｐゴシック" panose="020B0600070205080204" pitchFamily="34" charset="-128"/>
              </a:rPr>
              <a:t>For example: when computing the join of 2 relations r and s by a nested loops </a:t>
            </a:r>
            <a:br>
              <a:rPr lang="en-US" altLang="en-US">
                <a:ea typeface="ＭＳ Ｐゴシック" panose="020B0600070205080204" pitchFamily="34" charset="-128"/>
              </a:rPr>
            </a:br>
            <a:r>
              <a:rPr lang="en-US" altLang="en-US">
                <a:ea typeface="ＭＳ Ｐゴシック" panose="020B0600070205080204" pitchFamily="34" charset="-128"/>
              </a:rPr>
              <a:t>  for each tuple </a:t>
            </a:r>
            <a:r>
              <a:rPr lang="en-US" altLang="en-US" i="1">
                <a:ea typeface="ＭＳ Ｐゴシック" panose="020B0600070205080204" pitchFamily="34" charset="-128"/>
              </a:rPr>
              <a:t>tr</a:t>
            </a:r>
            <a:r>
              <a:rPr lang="en-US" altLang="en-US">
                <a:ea typeface="ＭＳ Ｐゴシック" panose="020B0600070205080204" pitchFamily="34" charset="-128"/>
              </a:rPr>
              <a:t> of </a:t>
            </a:r>
            <a:r>
              <a:rPr lang="en-US" altLang="en-US" i="1">
                <a:ea typeface="ＭＳ Ｐゴシック" panose="020B0600070205080204" pitchFamily="34" charset="-128"/>
              </a:rPr>
              <a:t>r</a:t>
            </a:r>
            <a:r>
              <a:rPr lang="en-US" altLang="en-US">
                <a:ea typeface="ＭＳ Ｐゴシック" panose="020B0600070205080204" pitchFamily="34" charset="-128"/>
              </a:rPr>
              <a:t> do </a:t>
            </a:r>
            <a:br>
              <a:rPr lang="en-US" altLang="en-US">
                <a:ea typeface="ＭＳ Ｐゴシック" panose="020B0600070205080204" pitchFamily="34" charset="-128"/>
              </a:rPr>
            </a:br>
            <a:r>
              <a:rPr lang="en-US" altLang="en-US">
                <a:ea typeface="ＭＳ Ｐゴシック" panose="020B0600070205080204" pitchFamily="34" charset="-128"/>
              </a:rPr>
              <a:t>     for each tuple </a:t>
            </a:r>
            <a:r>
              <a:rPr lang="en-US" altLang="en-US" i="1">
                <a:ea typeface="ＭＳ Ｐゴシック" panose="020B0600070205080204" pitchFamily="34" charset="-128"/>
              </a:rPr>
              <a:t>ts</a:t>
            </a:r>
            <a:r>
              <a:rPr lang="en-US" altLang="en-US">
                <a:ea typeface="ＭＳ Ｐゴシック" panose="020B0600070205080204" pitchFamily="34" charset="-128"/>
              </a:rPr>
              <a:t> of </a:t>
            </a:r>
            <a:r>
              <a:rPr lang="en-US" altLang="en-US" i="1">
                <a:ea typeface="ＭＳ Ｐゴシック" panose="020B0600070205080204" pitchFamily="34" charset="-128"/>
              </a:rPr>
              <a:t>s</a:t>
            </a:r>
            <a:r>
              <a:rPr lang="en-US" altLang="en-US">
                <a:ea typeface="ＭＳ Ｐゴシック" panose="020B0600070205080204" pitchFamily="34" charset="-128"/>
              </a:rPr>
              <a:t> do </a:t>
            </a:r>
            <a:br>
              <a:rPr lang="en-US" altLang="en-US">
                <a:ea typeface="ＭＳ Ｐゴシック" panose="020B0600070205080204" pitchFamily="34" charset="-128"/>
              </a:rPr>
            </a:br>
            <a:r>
              <a:rPr lang="en-US" altLang="en-US">
                <a:ea typeface="ＭＳ Ｐゴシック" panose="020B0600070205080204" pitchFamily="34" charset="-128"/>
              </a:rPr>
              <a:t>       if the tuples </a:t>
            </a:r>
            <a:r>
              <a:rPr lang="en-US" altLang="en-US" i="1">
                <a:ea typeface="ＭＳ Ｐゴシック" panose="020B0600070205080204" pitchFamily="34" charset="-128"/>
              </a:rPr>
              <a:t>tr</a:t>
            </a:r>
            <a:r>
              <a:rPr lang="en-US" altLang="en-US">
                <a:ea typeface="ＭＳ Ｐゴシック" panose="020B0600070205080204" pitchFamily="34" charset="-128"/>
              </a:rPr>
              <a:t> and </a:t>
            </a:r>
            <a:r>
              <a:rPr lang="en-US" altLang="en-US" i="1">
                <a:ea typeface="ＭＳ Ｐゴシック" panose="020B0600070205080204" pitchFamily="34" charset="-128"/>
              </a:rPr>
              <a:t>ts</a:t>
            </a:r>
            <a:r>
              <a:rPr lang="en-US" altLang="en-US">
                <a:ea typeface="ＭＳ Ｐゴシック" panose="020B0600070205080204" pitchFamily="34" charset="-128"/>
              </a:rPr>
              <a:t> match …</a:t>
            </a:r>
          </a:p>
          <a:p>
            <a:pPr lvl="1"/>
            <a:r>
              <a:rPr lang="en-US" altLang="en-US">
                <a:ea typeface="ＭＳ Ｐゴシック" panose="020B0600070205080204" pitchFamily="34" charset="-128"/>
              </a:rPr>
              <a:t>Mixed strategy with hints on replacement strategy provided</a:t>
            </a:r>
            <a:br>
              <a:rPr lang="en-US" altLang="en-US">
                <a:ea typeface="ＭＳ Ｐゴシック" panose="020B0600070205080204" pitchFamily="34" charset="-128"/>
              </a:rPr>
            </a:br>
            <a:r>
              <a:rPr lang="en-US" altLang="en-US">
                <a:ea typeface="ＭＳ Ｐゴシック" panose="020B0600070205080204" pitchFamily="34" charset="-128"/>
              </a:rPr>
              <a:t>by the query optimizer is preferable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CECD771-9A8D-356D-3B83-A4FB0B7FE514}"/>
              </a:ext>
            </a:extLst>
          </p:cNvPr>
          <p:cNvSpPr>
            <a:spLocks noGrp="1" noChangeArrowheads="1"/>
          </p:cNvSpPr>
          <p:nvPr>
            <p:ph type="title" idx="4294967295"/>
          </p:nvPr>
        </p:nvSpPr>
        <p:spPr/>
        <p:txBody>
          <a:bodyPr/>
          <a:lstStyle/>
          <a:p>
            <a:pPr>
              <a:defRPr/>
            </a:pPr>
            <a:r>
              <a:rPr lang="en-US">
                <a:ea typeface="+mj-ea"/>
              </a:rPr>
              <a:t>Buffer-Replacement Policies (Cont.)</a:t>
            </a:r>
          </a:p>
        </p:txBody>
      </p:sp>
      <p:sp>
        <p:nvSpPr>
          <p:cNvPr id="110595" name="Rectangle 3">
            <a:extLst>
              <a:ext uri="{FF2B5EF4-FFF2-40B4-BE49-F238E27FC236}">
                <a16:creationId xmlns:a16="http://schemas.microsoft.com/office/drawing/2014/main" id="{F8368190-344B-E9DF-A647-7ED75E7CBD5B}"/>
              </a:ext>
            </a:extLst>
          </p:cNvPr>
          <p:cNvSpPr>
            <a:spLocks noGrp="1" noChangeArrowheads="1"/>
          </p:cNvSpPr>
          <p:nvPr>
            <p:ph type="body" idx="4294967295"/>
          </p:nvPr>
        </p:nvSpPr>
        <p:spPr>
          <a:xfrm>
            <a:off x="914400" y="1122363"/>
            <a:ext cx="7197725" cy="5019675"/>
          </a:xfrm>
        </p:spPr>
        <p:txBody>
          <a:bodyPr/>
          <a:lstStyle/>
          <a:p>
            <a:r>
              <a:rPr lang="en-US" altLang="en-US" b="1">
                <a:solidFill>
                  <a:srgbClr val="000099"/>
                </a:solidFill>
              </a:rPr>
              <a:t>Pinned block</a:t>
            </a:r>
            <a:r>
              <a:rPr lang="en-US" altLang="en-US"/>
              <a:t> – memory block that is not allowed to be written back to disk.</a:t>
            </a:r>
          </a:p>
          <a:p>
            <a:r>
              <a:rPr lang="en-US" altLang="en-US" b="1">
                <a:solidFill>
                  <a:srgbClr val="000099"/>
                </a:solidFill>
              </a:rPr>
              <a:t>Toss-immediate</a:t>
            </a:r>
            <a:r>
              <a:rPr lang="en-US" altLang="en-US"/>
              <a:t> strategy – frees the space occupied by a block as soon as the final tuple of that block has been processed</a:t>
            </a:r>
          </a:p>
          <a:p>
            <a:r>
              <a:rPr lang="en-US" altLang="en-US" b="1">
                <a:solidFill>
                  <a:srgbClr val="000099"/>
                </a:solidFill>
              </a:rPr>
              <a:t>Most recently used (MRU) strategy</a:t>
            </a:r>
            <a:r>
              <a:rPr lang="en-US" altLang="en-US"/>
              <a:t> –  system must pin the block currently being processed.  After the final tuple of that block has been processed, the block is unpinned, and it becomes the most recently used block.</a:t>
            </a:r>
          </a:p>
          <a:p>
            <a:r>
              <a:rPr lang="en-US" altLang="en-US"/>
              <a:t>Buffer manager can use statistical information regarding the probability that a request will reference a particular relation</a:t>
            </a:r>
          </a:p>
          <a:p>
            <a:pPr lvl="1"/>
            <a:r>
              <a:rPr lang="en-US" altLang="en-US">
                <a:ea typeface="ＭＳ Ｐゴシック" panose="020B0600070205080204" pitchFamily="34" charset="-128"/>
              </a:rPr>
              <a:t>E.g., the data dictionary is frequently accessed.  Heuristic:  keep data-dictionary blocks in main memory buffer</a:t>
            </a:r>
          </a:p>
          <a:p>
            <a:r>
              <a:rPr lang="en-US" altLang="en-US"/>
              <a:t>Buffer managers also support </a:t>
            </a:r>
            <a:r>
              <a:rPr lang="en-US" altLang="en-US" b="1">
                <a:solidFill>
                  <a:srgbClr val="000099"/>
                </a:solidFill>
              </a:rPr>
              <a:t>forced output</a:t>
            </a:r>
            <a:r>
              <a:rPr lang="en-US" altLang="en-US"/>
              <a:t> of blocks for the purpose of recovery (more in Chapter 16)</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B54E0F0D-86B8-7234-36F4-4498DBC15010}"/>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rPr>
              <a:t>End of Chapter 10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CD74CBD6-DE04-731B-0B2B-2B79DE30147F}"/>
              </a:ext>
            </a:extLst>
          </p:cNvPr>
          <p:cNvSpPr>
            <a:spLocks noGrp="1" noChangeArrowheads="1"/>
          </p:cNvSpPr>
          <p:nvPr>
            <p:ph type="title"/>
          </p:nvPr>
        </p:nvSpPr>
        <p:spPr/>
        <p:txBody>
          <a:bodyPr/>
          <a:lstStyle/>
          <a:p>
            <a:pPr>
              <a:defRPr/>
            </a:pPr>
            <a:r>
              <a:rPr lang="en-US">
                <a:ea typeface="+mj-ea"/>
              </a:rPr>
              <a:t>Figure 10.03</a:t>
            </a:r>
          </a:p>
        </p:txBody>
      </p:sp>
      <p:pic>
        <p:nvPicPr>
          <p:cNvPr id="114691" name="Picture 4">
            <a:extLst>
              <a:ext uri="{FF2B5EF4-FFF2-40B4-BE49-F238E27FC236}">
                <a16:creationId xmlns:a16="http://schemas.microsoft.com/office/drawing/2014/main" id="{58F8FA60-E00E-EB95-EB44-463AAB016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757238"/>
            <a:ext cx="3327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AE761A54-8862-193C-3CDC-86FCB0C9F3A1}"/>
              </a:ext>
            </a:extLst>
          </p:cNvPr>
          <p:cNvSpPr>
            <a:spLocks noGrp="1" noChangeArrowheads="1"/>
          </p:cNvSpPr>
          <p:nvPr>
            <p:ph type="title"/>
          </p:nvPr>
        </p:nvSpPr>
        <p:spPr/>
        <p:txBody>
          <a:bodyPr/>
          <a:lstStyle/>
          <a:p>
            <a:pPr>
              <a:defRPr/>
            </a:pPr>
            <a:r>
              <a:rPr lang="en-US">
                <a:ea typeface="+mj-ea"/>
              </a:rPr>
              <a:t>Figure 10.18</a:t>
            </a:r>
          </a:p>
        </p:txBody>
      </p:sp>
      <p:pic>
        <p:nvPicPr>
          <p:cNvPr id="116739" name="Picture 4">
            <a:extLst>
              <a:ext uri="{FF2B5EF4-FFF2-40B4-BE49-F238E27FC236}">
                <a16:creationId xmlns:a16="http://schemas.microsoft.com/office/drawing/2014/main" id="{5CFCD73B-DB38-1538-F936-B7EB2A33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1525588"/>
            <a:ext cx="75882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FCA18492-F9B2-5BAF-D126-6E3B6D0EE948}"/>
              </a:ext>
            </a:extLst>
          </p:cNvPr>
          <p:cNvSpPr>
            <a:spLocks noGrp="1" noChangeArrowheads="1"/>
          </p:cNvSpPr>
          <p:nvPr>
            <p:ph type="title"/>
          </p:nvPr>
        </p:nvSpPr>
        <p:spPr/>
        <p:txBody>
          <a:bodyPr/>
          <a:lstStyle/>
          <a:p>
            <a:pPr>
              <a:defRPr/>
            </a:pPr>
            <a:r>
              <a:rPr lang="en-US">
                <a:ea typeface="+mj-ea"/>
              </a:rPr>
              <a:t>Figure in-10.1</a:t>
            </a:r>
          </a:p>
        </p:txBody>
      </p:sp>
      <p:pic>
        <p:nvPicPr>
          <p:cNvPr id="118787" name="Picture 4" descr="New PDF from Images Output.pdf">
            <a:extLst>
              <a:ext uri="{FF2B5EF4-FFF2-40B4-BE49-F238E27FC236}">
                <a16:creationId xmlns:a16="http://schemas.microsoft.com/office/drawing/2014/main" id="{70C4A7A2-B04E-98A9-E364-1D48C6AAD7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365250"/>
            <a:ext cx="4965700"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4BC0F546-3D28-0A7E-F872-E02580D82384}"/>
              </a:ext>
            </a:extLst>
          </p:cNvPr>
          <p:cNvSpPr>
            <a:spLocks noGrp="1" noChangeArrowheads="1"/>
          </p:cNvSpPr>
          <p:nvPr>
            <p:ph type="title"/>
          </p:nvPr>
        </p:nvSpPr>
        <p:spPr/>
        <p:txBody>
          <a:bodyPr/>
          <a:lstStyle/>
          <a:p>
            <a:pPr>
              <a:defRPr/>
            </a:pPr>
            <a:r>
              <a:rPr lang="en-US">
                <a:ea typeface="+mj-ea"/>
              </a:rPr>
              <a:t>Physical Storage Media (Cont.)</a:t>
            </a:r>
          </a:p>
        </p:txBody>
      </p:sp>
      <p:sp>
        <p:nvSpPr>
          <p:cNvPr id="15363" name="Rectangle 3">
            <a:extLst>
              <a:ext uri="{FF2B5EF4-FFF2-40B4-BE49-F238E27FC236}">
                <a16:creationId xmlns:a16="http://schemas.microsoft.com/office/drawing/2014/main" id="{A51A5EAF-E626-C8E0-930E-86EE4AB9117B}"/>
              </a:ext>
            </a:extLst>
          </p:cNvPr>
          <p:cNvSpPr>
            <a:spLocks noGrp="1" noChangeArrowheads="1"/>
          </p:cNvSpPr>
          <p:nvPr>
            <p:ph type="body" idx="1"/>
          </p:nvPr>
        </p:nvSpPr>
        <p:spPr>
          <a:xfrm>
            <a:off x="914400" y="1236663"/>
            <a:ext cx="7591425" cy="4922837"/>
          </a:xfrm>
        </p:spPr>
        <p:txBody>
          <a:bodyPr/>
          <a:lstStyle/>
          <a:p>
            <a:r>
              <a:rPr lang="en-US" altLang="en-US" b="1">
                <a:solidFill>
                  <a:srgbClr val="000099"/>
                </a:solidFill>
              </a:rPr>
              <a:t>Magnetic-disk</a:t>
            </a:r>
          </a:p>
          <a:p>
            <a:pPr lvl="1"/>
            <a:r>
              <a:rPr lang="en-US" altLang="en-US" sz="1600">
                <a:ea typeface="ＭＳ Ｐゴシック" panose="020B0600070205080204" pitchFamily="34" charset="-128"/>
              </a:rPr>
              <a:t>Data is stored on spinning disk, and read/written magnetically</a:t>
            </a:r>
          </a:p>
          <a:p>
            <a:pPr lvl="1"/>
            <a:r>
              <a:rPr lang="en-US" altLang="en-US" sz="1600">
                <a:ea typeface="ＭＳ Ｐゴシック" panose="020B0600070205080204" pitchFamily="34" charset="-128"/>
              </a:rPr>
              <a:t>Primary medium for the long-term storage of data; typically stores entire database.</a:t>
            </a:r>
          </a:p>
          <a:p>
            <a:pPr lvl="1"/>
            <a:r>
              <a:rPr lang="en-US" altLang="en-US" sz="1600">
                <a:ea typeface="ＭＳ Ｐゴシック" panose="020B0600070205080204" pitchFamily="34" charset="-128"/>
              </a:rPr>
              <a:t>Data must be moved from disk to main memory for access, and written back for storage</a:t>
            </a:r>
          </a:p>
          <a:p>
            <a:pPr lvl="2"/>
            <a:r>
              <a:rPr lang="en-US" altLang="en-US" sz="1600">
                <a:ea typeface="ＭＳ Ｐゴシック" panose="020B0600070205080204" pitchFamily="34" charset="-128"/>
              </a:rPr>
              <a:t>Much slower access than main memory (more on this later)</a:t>
            </a:r>
          </a:p>
          <a:p>
            <a:pPr lvl="1"/>
            <a:r>
              <a:rPr lang="en-US" altLang="en-US" sz="1600" b="1">
                <a:solidFill>
                  <a:srgbClr val="000099"/>
                </a:solidFill>
                <a:ea typeface="ＭＳ Ｐゴシック" panose="020B0600070205080204" pitchFamily="34" charset="-128"/>
              </a:rPr>
              <a:t>direct-access</a:t>
            </a:r>
            <a:r>
              <a:rPr lang="en-US" altLang="en-US" sz="1600">
                <a:ea typeface="ＭＳ Ｐゴシック" panose="020B0600070205080204" pitchFamily="34" charset="-128"/>
              </a:rPr>
              <a:t> –  possible to read data on disk in any order, unlike magnetic tape</a:t>
            </a:r>
            <a:endParaRPr lang="en-US" altLang="en-US" sz="1600">
              <a:solidFill>
                <a:schemeClr val="tx2"/>
              </a:solidFill>
              <a:ea typeface="ＭＳ Ｐゴシック" panose="020B0600070205080204" pitchFamily="34" charset="-128"/>
            </a:endParaRPr>
          </a:p>
          <a:p>
            <a:pPr lvl="1"/>
            <a:r>
              <a:rPr lang="en-US" altLang="en-US" sz="1600">
                <a:ea typeface="ＭＳ Ｐゴシック" panose="020B0600070205080204" pitchFamily="34" charset="-128"/>
              </a:rPr>
              <a:t>Capacities range up to roughly 1.5 TB as of 2009</a:t>
            </a:r>
          </a:p>
          <a:p>
            <a:pPr lvl="2"/>
            <a:r>
              <a:rPr lang="en-US" altLang="en-US" sz="1600">
                <a:ea typeface="ＭＳ Ｐゴシック" panose="020B0600070205080204" pitchFamily="34" charset="-128"/>
              </a:rPr>
              <a:t>Much larger capacity and cost/byte than main memory/flash memory</a:t>
            </a:r>
          </a:p>
          <a:p>
            <a:pPr lvl="2"/>
            <a:r>
              <a:rPr lang="en-US" altLang="en-US" sz="1600">
                <a:ea typeface="ＭＳ Ｐゴシック" panose="020B0600070205080204" pitchFamily="34" charset="-128"/>
              </a:rPr>
              <a:t>Growing constantly and rapidly with technology improvements (factor of 2 to 3 every 2 years)</a:t>
            </a:r>
          </a:p>
          <a:p>
            <a:pPr lvl="1"/>
            <a:r>
              <a:rPr lang="en-US" altLang="en-US" sz="1600">
                <a:ea typeface="ＭＳ Ｐゴシック" panose="020B0600070205080204" pitchFamily="34" charset="-128"/>
              </a:rPr>
              <a:t>Survives power failures and system crashes</a:t>
            </a:r>
          </a:p>
          <a:p>
            <a:pPr lvl="2"/>
            <a:r>
              <a:rPr lang="en-US" altLang="en-US" sz="1600">
                <a:ea typeface="ＭＳ Ｐゴシック" panose="020B0600070205080204" pitchFamily="34" charset="-128"/>
              </a:rPr>
              <a:t>disk failure can destroy data, but is rare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8B40076D-F5B9-FFF1-2FC6-EB02167BAC5F}"/>
              </a:ext>
            </a:extLst>
          </p:cNvPr>
          <p:cNvSpPr>
            <a:spLocks noGrp="1" noChangeArrowheads="1"/>
          </p:cNvSpPr>
          <p:nvPr>
            <p:ph type="title"/>
          </p:nvPr>
        </p:nvSpPr>
        <p:spPr/>
        <p:txBody>
          <a:bodyPr/>
          <a:lstStyle/>
          <a:p>
            <a:pPr>
              <a:defRPr/>
            </a:pPr>
            <a:r>
              <a:rPr lang="en-US">
                <a:ea typeface="+mj-ea"/>
              </a:rPr>
              <a:t>Physical Storage Media (Cont.)</a:t>
            </a:r>
          </a:p>
        </p:txBody>
      </p:sp>
      <p:sp>
        <p:nvSpPr>
          <p:cNvPr id="17411" name="Rectangle 3">
            <a:extLst>
              <a:ext uri="{FF2B5EF4-FFF2-40B4-BE49-F238E27FC236}">
                <a16:creationId xmlns:a16="http://schemas.microsoft.com/office/drawing/2014/main" id="{0606BE4B-6E53-EAEA-985D-36910E507C4E}"/>
              </a:ext>
            </a:extLst>
          </p:cNvPr>
          <p:cNvSpPr>
            <a:spLocks noGrp="1" noChangeArrowheads="1"/>
          </p:cNvSpPr>
          <p:nvPr>
            <p:ph type="body" idx="1"/>
          </p:nvPr>
        </p:nvSpPr>
        <p:spPr>
          <a:xfrm>
            <a:off x="814388" y="1093788"/>
            <a:ext cx="7165975" cy="4848225"/>
          </a:xfrm>
        </p:spPr>
        <p:txBody>
          <a:bodyPr/>
          <a:lstStyle/>
          <a:p>
            <a:r>
              <a:rPr lang="en-US" altLang="en-US" b="1">
                <a:solidFill>
                  <a:srgbClr val="000099"/>
                </a:solidFill>
              </a:rPr>
              <a:t>Optical storage</a:t>
            </a:r>
            <a:r>
              <a:rPr lang="en-US" altLang="en-US"/>
              <a:t> </a:t>
            </a:r>
          </a:p>
          <a:p>
            <a:pPr lvl="1"/>
            <a:r>
              <a:rPr lang="en-US" altLang="en-US">
                <a:ea typeface="ＭＳ Ｐゴシック" panose="020B0600070205080204" pitchFamily="34" charset="-128"/>
              </a:rPr>
              <a:t>non-volatile, data is read optically from a spinning disk using a laser </a:t>
            </a:r>
          </a:p>
          <a:p>
            <a:pPr lvl="1"/>
            <a:r>
              <a:rPr lang="en-US" altLang="en-US">
                <a:ea typeface="ＭＳ Ｐゴシック" panose="020B0600070205080204" pitchFamily="34" charset="-128"/>
              </a:rPr>
              <a:t>CD-ROM (640 MB) and DVD (4.7 to 17 GB) most popular forms</a:t>
            </a:r>
          </a:p>
          <a:p>
            <a:pPr lvl="1"/>
            <a:r>
              <a:rPr lang="en-US" altLang="en-US">
                <a:ea typeface="ＭＳ Ｐゴシック" panose="020B0600070205080204" pitchFamily="34" charset="-128"/>
              </a:rPr>
              <a:t>Blu-ray disks: 27 GB to 54 GB</a:t>
            </a:r>
          </a:p>
          <a:p>
            <a:pPr lvl="1"/>
            <a:r>
              <a:rPr lang="en-US" altLang="en-US">
                <a:ea typeface="ＭＳ Ｐゴシック" panose="020B0600070205080204" pitchFamily="34" charset="-128"/>
              </a:rPr>
              <a:t>Write-one, read-many (WORM) optical disks used for archival storage (CD-R, DVD-R, DVD+R)</a:t>
            </a:r>
          </a:p>
          <a:p>
            <a:pPr lvl="1"/>
            <a:r>
              <a:rPr lang="en-US" altLang="en-US">
                <a:ea typeface="ＭＳ Ｐゴシック" panose="020B0600070205080204" pitchFamily="34" charset="-128"/>
              </a:rPr>
              <a:t>Multiple write versions also available (CD-RW, DVD-RW, DVD+RW, and DVD-RAM)</a:t>
            </a:r>
          </a:p>
          <a:p>
            <a:pPr lvl="1"/>
            <a:r>
              <a:rPr lang="en-US" altLang="en-US">
                <a:ea typeface="ＭＳ Ｐゴシック" panose="020B0600070205080204" pitchFamily="34" charset="-128"/>
              </a:rPr>
              <a:t>Reads and writes are slower than with magnetic disk </a:t>
            </a:r>
          </a:p>
          <a:p>
            <a:pPr lvl="1"/>
            <a:r>
              <a:rPr lang="en-US" altLang="en-US" b="1">
                <a:solidFill>
                  <a:srgbClr val="000099"/>
                </a:solidFill>
                <a:ea typeface="ＭＳ Ｐゴシック" panose="020B0600070205080204" pitchFamily="34" charset="-128"/>
              </a:rPr>
              <a:t>Juke-box</a:t>
            </a:r>
            <a:r>
              <a:rPr lang="en-US" altLang="en-US">
                <a:ea typeface="ＭＳ Ｐゴシック" panose="020B0600070205080204" pitchFamily="34" charset="-128"/>
              </a:rPr>
              <a:t> systems, with large numbers of removable disks, a few drives, and a mechanism for automatic loading/unloading of disks available for storing large volumes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a:extLst>
              <a:ext uri="{FF2B5EF4-FFF2-40B4-BE49-F238E27FC236}">
                <a16:creationId xmlns:a16="http://schemas.microsoft.com/office/drawing/2014/main" id="{616AD9B5-255F-428F-4111-E276F24038B9}"/>
              </a:ext>
            </a:extLst>
          </p:cNvPr>
          <p:cNvSpPr>
            <a:spLocks noGrp="1" noChangeArrowheads="1"/>
          </p:cNvSpPr>
          <p:nvPr>
            <p:ph type="title"/>
          </p:nvPr>
        </p:nvSpPr>
        <p:spPr/>
        <p:txBody>
          <a:bodyPr/>
          <a:lstStyle/>
          <a:p>
            <a:pPr>
              <a:defRPr/>
            </a:pPr>
            <a:r>
              <a:rPr lang="en-US">
                <a:ea typeface="+mj-ea"/>
              </a:rPr>
              <a:t>Physical Storage Media (Cont.)</a:t>
            </a:r>
          </a:p>
        </p:txBody>
      </p:sp>
      <p:sp>
        <p:nvSpPr>
          <p:cNvPr id="19459" name="Rectangle 1027">
            <a:extLst>
              <a:ext uri="{FF2B5EF4-FFF2-40B4-BE49-F238E27FC236}">
                <a16:creationId xmlns:a16="http://schemas.microsoft.com/office/drawing/2014/main" id="{91645148-DA11-86F1-135F-3927A21958D1}"/>
              </a:ext>
            </a:extLst>
          </p:cNvPr>
          <p:cNvSpPr>
            <a:spLocks noGrp="1" noChangeArrowheads="1"/>
          </p:cNvSpPr>
          <p:nvPr>
            <p:ph type="body" idx="1"/>
          </p:nvPr>
        </p:nvSpPr>
        <p:spPr>
          <a:xfrm>
            <a:off x="914400" y="1122363"/>
            <a:ext cx="7137400" cy="4946650"/>
          </a:xfrm>
        </p:spPr>
        <p:txBody>
          <a:bodyPr/>
          <a:lstStyle/>
          <a:p>
            <a:r>
              <a:rPr lang="en-US" altLang="en-US" b="1">
                <a:solidFill>
                  <a:srgbClr val="000099"/>
                </a:solidFill>
              </a:rPr>
              <a:t>Tape storage</a:t>
            </a:r>
            <a:r>
              <a:rPr lang="en-US" altLang="en-US">
                <a:solidFill>
                  <a:schemeClr val="tx2"/>
                </a:solidFill>
              </a:rPr>
              <a:t> </a:t>
            </a:r>
          </a:p>
          <a:p>
            <a:pPr lvl="1"/>
            <a:r>
              <a:rPr lang="en-US" altLang="en-US">
                <a:ea typeface="ＭＳ Ｐゴシック" panose="020B0600070205080204" pitchFamily="34" charset="-128"/>
              </a:rPr>
              <a:t>non-volatile, used primarily for backup (to recover from disk failure), and for archival data</a:t>
            </a:r>
          </a:p>
          <a:p>
            <a:pPr lvl="1"/>
            <a:r>
              <a:rPr lang="en-US" altLang="en-US" b="1">
                <a:solidFill>
                  <a:srgbClr val="000099"/>
                </a:solidFill>
                <a:ea typeface="ＭＳ Ｐゴシック" panose="020B0600070205080204" pitchFamily="34" charset="-128"/>
              </a:rPr>
              <a:t>sequential-access</a:t>
            </a:r>
            <a:r>
              <a:rPr lang="en-US" altLang="en-US" b="1">
                <a:ea typeface="ＭＳ Ｐゴシック" panose="020B0600070205080204" pitchFamily="34" charset="-128"/>
              </a:rPr>
              <a:t> </a:t>
            </a:r>
            <a:r>
              <a:rPr lang="en-US" altLang="en-US">
                <a:ea typeface="ＭＳ Ｐゴシック" panose="020B0600070205080204" pitchFamily="34" charset="-128"/>
              </a:rPr>
              <a:t>– much slower than disk </a:t>
            </a:r>
          </a:p>
          <a:p>
            <a:pPr lvl="1"/>
            <a:r>
              <a:rPr lang="en-US" altLang="en-US">
                <a:ea typeface="ＭＳ Ｐゴシック" panose="020B0600070205080204" pitchFamily="34" charset="-128"/>
              </a:rPr>
              <a:t>very high capacity (40 to 300 GB tapes available)</a:t>
            </a:r>
          </a:p>
          <a:p>
            <a:pPr lvl="1"/>
            <a:r>
              <a:rPr lang="en-US" altLang="en-US">
                <a:ea typeface="ＭＳ Ｐゴシック" panose="020B0600070205080204" pitchFamily="34" charset="-128"/>
              </a:rPr>
              <a:t>tape can be removed from drive </a:t>
            </a:r>
            <a:r>
              <a:rPr lang="en-US" altLang="en-US">
                <a:ea typeface="ＭＳ Ｐゴシック" panose="020B0600070205080204" pitchFamily="34" charset="-128"/>
                <a:sym typeface="Symbol" panose="05050102010706020507" pitchFamily="18" charset="2"/>
              </a:rPr>
              <a:t> storage costs much cheaper than disk, but drives are expensive</a:t>
            </a:r>
          </a:p>
          <a:p>
            <a:pPr lvl="1"/>
            <a:r>
              <a:rPr lang="en-US" altLang="en-US">
                <a:ea typeface="ＭＳ Ｐゴシック" panose="020B0600070205080204" pitchFamily="34" charset="-128"/>
              </a:rPr>
              <a:t>Tape jukeboxes available for storing massive amounts of data </a:t>
            </a:r>
          </a:p>
          <a:p>
            <a:pPr lvl="2"/>
            <a:r>
              <a:rPr lang="en-US" altLang="en-US">
                <a:ea typeface="ＭＳ Ｐゴシック" panose="020B0600070205080204" pitchFamily="34" charset="-128"/>
              </a:rPr>
              <a:t>hundreds of terabytes (1 terabyte = 10</a:t>
            </a:r>
            <a:r>
              <a:rPr lang="en-US" altLang="en-US" sz="2000" baseline="30000">
                <a:ea typeface="ＭＳ Ｐゴシック" panose="020B0600070205080204" pitchFamily="34" charset="-128"/>
              </a:rPr>
              <a:t>9 </a:t>
            </a:r>
            <a:r>
              <a:rPr lang="en-US" altLang="en-US">
                <a:ea typeface="ＭＳ Ｐゴシック" panose="020B0600070205080204" pitchFamily="34" charset="-128"/>
              </a:rPr>
              <a:t>bytes) to even multiple </a:t>
            </a:r>
            <a:r>
              <a:rPr lang="en-US" altLang="en-US" b="1">
                <a:solidFill>
                  <a:srgbClr val="000099"/>
                </a:solidFill>
                <a:ea typeface="ＭＳ Ｐゴシック" panose="020B0600070205080204" pitchFamily="34" charset="-128"/>
              </a:rPr>
              <a:t>petabytes</a:t>
            </a:r>
            <a:r>
              <a:rPr lang="en-US" altLang="en-US">
                <a:ea typeface="ＭＳ Ｐゴシック" panose="020B0600070205080204" pitchFamily="34" charset="-128"/>
              </a:rPr>
              <a:t> (1 petabyte = 10</a:t>
            </a:r>
            <a:r>
              <a:rPr lang="en-US" altLang="en-US" sz="2000" baseline="30000">
                <a:ea typeface="ＭＳ Ｐゴシック" panose="020B0600070205080204" pitchFamily="34" charset="-128"/>
              </a:rPr>
              <a:t>12</a:t>
            </a:r>
            <a:r>
              <a:rPr lang="en-US" altLang="en-US">
                <a:ea typeface="ＭＳ Ｐゴシック" panose="020B0600070205080204" pitchFamily="34" charset="-128"/>
              </a:rPr>
              <a:t> bytes)</a:t>
            </a:r>
            <a:endParaRPr lang="en-US" altLang="en-US" sz="2000" baseline="30000">
              <a:ea typeface="ＭＳ Ｐゴシック" panose="020B0600070205080204" pitchFamily="34" charset="-128"/>
            </a:endParaRP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715CC37-AA48-7FE9-84E0-286ECB9C06AF}"/>
              </a:ext>
            </a:extLst>
          </p:cNvPr>
          <p:cNvSpPr>
            <a:spLocks noGrp="1" noChangeArrowheads="1"/>
          </p:cNvSpPr>
          <p:nvPr>
            <p:ph type="title"/>
          </p:nvPr>
        </p:nvSpPr>
        <p:spPr/>
        <p:txBody>
          <a:bodyPr/>
          <a:lstStyle/>
          <a:p>
            <a:pPr>
              <a:defRPr/>
            </a:pPr>
            <a:r>
              <a:rPr lang="en-US">
                <a:ea typeface="+mj-ea"/>
              </a:rPr>
              <a:t>Storage Hierarchy</a:t>
            </a:r>
          </a:p>
        </p:txBody>
      </p:sp>
      <p:pic>
        <p:nvPicPr>
          <p:cNvPr id="21507" name="Picture 9">
            <a:extLst>
              <a:ext uri="{FF2B5EF4-FFF2-40B4-BE49-F238E27FC236}">
                <a16:creationId xmlns:a16="http://schemas.microsoft.com/office/drawing/2014/main" id="{18DA718F-5C2D-B1C6-2E77-EC85681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866775"/>
            <a:ext cx="633730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2" ma:contentTypeDescription="Create a new document." ma:contentTypeScope="" ma:versionID="476c68c69262c95b975fe8de5b824441">
  <xsd:schema xmlns:xsd="http://www.w3.org/2001/XMLSchema" xmlns:xs="http://www.w3.org/2001/XMLSchema" xmlns:p="http://schemas.microsoft.com/office/2006/metadata/properties" xmlns:ns2="44866d52-1584-4d38-9e3d-4a676753bb1f" targetNamespace="http://schemas.microsoft.com/office/2006/metadata/properties" ma:root="true" ma:fieldsID="d992bf5b52c343ba492f4190894d6ae8" ns2:_="">
    <xsd:import namespace="44866d52-1584-4d38-9e3d-4a676753bb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415D6D-3CB1-4AE6-B1CE-B344990757CD}">
  <ds:schemaRefs>
    <ds:schemaRef ds:uri="http://schemas.microsoft.com/sharepoint/v3/contenttype/forms"/>
  </ds:schemaRefs>
</ds:datastoreItem>
</file>

<file path=customXml/itemProps2.xml><?xml version="1.0" encoding="utf-8"?>
<ds:datastoreItem xmlns:ds="http://schemas.openxmlformats.org/officeDocument/2006/customXml" ds:itemID="{EE8198BA-261A-4586-AF0B-3C781D0B0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866d52-1584-4d38-9e3d-4a676753bb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DB6</Template>
  <TotalTime>17746</TotalTime>
  <Words>5090</Words>
  <Application>Microsoft Office PowerPoint</Application>
  <PresentationFormat>On-screen Show (4:3)</PresentationFormat>
  <Paragraphs>511</Paragraphs>
  <Slides>59</Slides>
  <Notes>54</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2_db-5-grey</vt:lpstr>
      <vt:lpstr>Storage and File Structure</vt:lpstr>
      <vt:lpstr>Chapter 10:  Storage and File Structure</vt:lpstr>
      <vt:lpstr>Classification of Physical Storage Media</vt:lpstr>
      <vt:lpstr>Physical Storage Media</vt:lpstr>
      <vt:lpstr>Physical Storage Media (Cont.)</vt:lpstr>
      <vt:lpstr>Physical Storage Media (Cont.)</vt:lpstr>
      <vt:lpstr>Physical Storage Media (Cont.)</vt:lpstr>
      <vt:lpstr>Physical Storage Media (Cont.)</vt:lpstr>
      <vt:lpstr>Storage Hierarchy</vt:lpstr>
      <vt:lpstr>Storage Hierarchy (Cont.)</vt:lpstr>
      <vt:lpstr>Magnetic Hard Disk Mechanism</vt:lpstr>
      <vt:lpstr>Magnetic Disks</vt:lpstr>
      <vt:lpstr>Magnetic Disks (Cont.)</vt:lpstr>
      <vt:lpstr>Disk Subsystem</vt:lpstr>
      <vt:lpstr>Disk Subsystem</vt:lpstr>
      <vt:lpstr>Performance Measures of Disks</vt:lpstr>
      <vt:lpstr>Performance Measures (Cont.)</vt:lpstr>
      <vt:lpstr>Optimization of Disk-Block Access</vt:lpstr>
      <vt:lpstr>Optimization of Disk Block Access (Cont.)</vt:lpstr>
      <vt:lpstr>Optimization of Disk Block Access (Cont.)</vt:lpstr>
      <vt:lpstr>Flash Storage</vt:lpstr>
      <vt:lpstr>RAID</vt:lpstr>
      <vt:lpstr>Improvement of Reliability via Redundancy</vt:lpstr>
      <vt:lpstr>Improvement in Performance via Parallelism</vt:lpstr>
      <vt:lpstr>RAID Levels</vt:lpstr>
      <vt:lpstr>RAID Levels (Cont.)</vt:lpstr>
      <vt:lpstr>RAID Levels (Cont.)</vt:lpstr>
      <vt:lpstr>RAID Levels (Cont.)</vt:lpstr>
      <vt:lpstr>RAID Levels (Cont.)</vt:lpstr>
      <vt:lpstr>RAID Levels (Cont.)</vt:lpstr>
      <vt:lpstr>Choice of RAID Level</vt:lpstr>
      <vt:lpstr>Choice of RAID Level (Cont.)</vt:lpstr>
      <vt:lpstr>Hardware Issues</vt:lpstr>
      <vt:lpstr>Hardware Issues (Cont.)</vt:lpstr>
      <vt:lpstr>Optical Disks</vt:lpstr>
      <vt:lpstr>Magnetic Tapes</vt:lpstr>
      <vt:lpstr>File Organization, Record Organization and Storage Access</vt:lpstr>
      <vt:lpstr>File Organization</vt:lpstr>
      <vt:lpstr>Fixed-Length Records</vt:lpstr>
      <vt:lpstr>Deleting record 3 and compacting</vt:lpstr>
      <vt:lpstr>Deleting record 3 and moving last record</vt:lpstr>
      <vt:lpstr>Free Lists</vt:lpstr>
      <vt:lpstr>Variable-Length Records</vt:lpstr>
      <vt:lpstr>Variable-Length Records: Slotted Page Structure</vt:lpstr>
      <vt:lpstr>Organization of Records in Files</vt:lpstr>
      <vt:lpstr>Sequential File Organization</vt:lpstr>
      <vt:lpstr>Sequential File Organization (Cont.)</vt:lpstr>
      <vt:lpstr>Multitable Clustering File Organization</vt:lpstr>
      <vt:lpstr>Multitable Clustering File Organization (cont.)</vt:lpstr>
      <vt:lpstr>Data Dictionary Storage</vt:lpstr>
      <vt:lpstr>Relational Representation of System Metadata</vt:lpstr>
      <vt:lpstr>Storage Access</vt:lpstr>
      <vt:lpstr>Buffer Manager</vt:lpstr>
      <vt:lpstr>Buffer-Replacement Policies</vt:lpstr>
      <vt:lpstr>Buffer-Replacement Policies (Cont.)</vt:lpstr>
      <vt:lpstr>End of Chapter 10</vt:lpstr>
      <vt:lpstr>Figure 10.03</vt:lpstr>
      <vt:lpstr>Figure 10.18</vt:lpstr>
      <vt:lpstr>Figure in-10.1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Storage and File Structures</dc:title>
  <dc:creator>Silberschatz, Korth and Sudarshan</dc:creator>
  <cp:lastModifiedBy>Siddhesh Masurkar</cp:lastModifiedBy>
  <cp:revision>356</cp:revision>
  <cp:lastPrinted>1999-06-28T19:27:31Z</cp:lastPrinted>
  <dcterms:created xsi:type="dcterms:W3CDTF">2009-12-21T15:40:22Z</dcterms:created>
  <dcterms:modified xsi:type="dcterms:W3CDTF">2023-06-02T01:56:32Z</dcterms:modified>
</cp:coreProperties>
</file>