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C6666-FEAF-4F71-BD77-910C9C22A6B5}" v="2" dt="2021-05-19T17:56:59.140"/>
    <p1510:client id="{9F80B75B-75E0-4153-A561-7DF09FE407D2}" v="4" dt="2021-05-17T06:06:27.257"/>
    <p1510:client id="{E10A9517-B7B0-4F0A-ACAC-ADE25C0DC333}" v="6" dt="2021-05-20T08:18:09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AD GAONKAR" userId="S::ninad.gaonkar@svkmmumbai.onmicrosoft.com::fd88ce95-31c6-440d-aa56-6d9fa92e3812" providerId="AD" clId="Web-{3C9C6666-FEAF-4F71-BD77-910C9C22A6B5}"/>
    <pc:docChg chg="modSld">
      <pc:chgData name="NINAD GAONKAR" userId="S::ninad.gaonkar@svkmmumbai.onmicrosoft.com::fd88ce95-31c6-440d-aa56-6d9fa92e3812" providerId="AD" clId="Web-{3C9C6666-FEAF-4F71-BD77-910C9C22A6B5}" dt="2021-05-19T17:56:59.140" v="1" actId="1076"/>
      <pc:docMkLst>
        <pc:docMk/>
      </pc:docMkLst>
      <pc:sldChg chg="modSp">
        <pc:chgData name="NINAD GAONKAR" userId="S::ninad.gaonkar@svkmmumbai.onmicrosoft.com::fd88ce95-31c6-440d-aa56-6d9fa92e3812" providerId="AD" clId="Web-{3C9C6666-FEAF-4F71-BD77-910C9C22A6B5}" dt="2021-05-19T17:56:59.140" v="1" actId="1076"/>
        <pc:sldMkLst>
          <pc:docMk/>
          <pc:sldMk cId="1470556636" sldId="258"/>
        </pc:sldMkLst>
        <pc:picChg chg="mod">
          <ac:chgData name="NINAD GAONKAR" userId="S::ninad.gaonkar@svkmmumbai.onmicrosoft.com::fd88ce95-31c6-440d-aa56-6d9fa92e3812" providerId="AD" clId="Web-{3C9C6666-FEAF-4F71-BD77-910C9C22A6B5}" dt="2021-05-19T17:56:59.140" v="1" actId="1076"/>
          <ac:picMkLst>
            <pc:docMk/>
            <pc:sldMk cId="1470556636" sldId="258"/>
            <ac:picMk id="6" creationId="{00000000-0000-0000-0000-000000000000}"/>
          </ac:picMkLst>
        </pc:picChg>
      </pc:sldChg>
    </pc:docChg>
  </pc:docChgLst>
  <pc:docChgLst>
    <pc:chgData name="MARYADA LODHA" userId="S::maryada.lodha@svkmmumbai.onmicrosoft.com::eb1bba97-f869-452b-ac9f-072928afb74c" providerId="AD" clId="Web-{9F80B75B-75E0-4153-A561-7DF09FE407D2}"/>
    <pc:docChg chg="modSld">
      <pc:chgData name="MARYADA LODHA" userId="S::maryada.lodha@svkmmumbai.onmicrosoft.com::eb1bba97-f869-452b-ac9f-072928afb74c" providerId="AD" clId="Web-{9F80B75B-75E0-4153-A561-7DF09FE407D2}" dt="2021-05-17T06:06:27.257" v="3" actId="1076"/>
      <pc:docMkLst>
        <pc:docMk/>
      </pc:docMkLst>
      <pc:sldChg chg="modSp">
        <pc:chgData name="MARYADA LODHA" userId="S::maryada.lodha@svkmmumbai.onmicrosoft.com::eb1bba97-f869-452b-ac9f-072928afb74c" providerId="AD" clId="Web-{9F80B75B-75E0-4153-A561-7DF09FE407D2}" dt="2021-05-17T05:32:50.721" v="0" actId="1076"/>
        <pc:sldMkLst>
          <pc:docMk/>
          <pc:sldMk cId="1470556636" sldId="258"/>
        </pc:sldMkLst>
        <pc:picChg chg="mod">
          <ac:chgData name="MARYADA LODHA" userId="S::maryada.lodha@svkmmumbai.onmicrosoft.com::eb1bba97-f869-452b-ac9f-072928afb74c" providerId="AD" clId="Web-{9F80B75B-75E0-4153-A561-7DF09FE407D2}" dt="2021-05-17T05:32:50.721" v="0" actId="1076"/>
          <ac:picMkLst>
            <pc:docMk/>
            <pc:sldMk cId="1470556636" sldId="258"/>
            <ac:picMk id="6" creationId="{00000000-0000-0000-0000-000000000000}"/>
          </ac:picMkLst>
        </pc:picChg>
      </pc:sldChg>
      <pc:sldChg chg="modSp">
        <pc:chgData name="MARYADA LODHA" userId="S::maryada.lodha@svkmmumbai.onmicrosoft.com::eb1bba97-f869-452b-ac9f-072928afb74c" providerId="AD" clId="Web-{9F80B75B-75E0-4153-A561-7DF09FE407D2}" dt="2021-05-17T05:35:51.273" v="1" actId="1076"/>
        <pc:sldMkLst>
          <pc:docMk/>
          <pc:sldMk cId="3530174954" sldId="262"/>
        </pc:sldMkLst>
        <pc:picChg chg="mod">
          <ac:chgData name="MARYADA LODHA" userId="S::maryada.lodha@svkmmumbai.onmicrosoft.com::eb1bba97-f869-452b-ac9f-072928afb74c" providerId="AD" clId="Web-{9F80B75B-75E0-4153-A561-7DF09FE407D2}" dt="2021-05-17T05:35:51.273" v="1" actId="1076"/>
          <ac:picMkLst>
            <pc:docMk/>
            <pc:sldMk cId="3530174954" sldId="262"/>
            <ac:picMk id="4" creationId="{00000000-0000-0000-0000-000000000000}"/>
          </ac:picMkLst>
        </pc:picChg>
      </pc:sldChg>
      <pc:sldChg chg="modSp">
        <pc:chgData name="MARYADA LODHA" userId="S::maryada.lodha@svkmmumbai.onmicrosoft.com::eb1bba97-f869-452b-ac9f-072928afb74c" providerId="AD" clId="Web-{9F80B75B-75E0-4153-A561-7DF09FE407D2}" dt="2021-05-17T06:06:27.257" v="3" actId="1076"/>
        <pc:sldMkLst>
          <pc:docMk/>
          <pc:sldMk cId="3308991681" sldId="265"/>
        </pc:sldMkLst>
        <pc:picChg chg="mod">
          <ac:chgData name="MARYADA LODHA" userId="S::maryada.lodha@svkmmumbai.onmicrosoft.com::eb1bba97-f869-452b-ac9f-072928afb74c" providerId="AD" clId="Web-{9F80B75B-75E0-4153-A561-7DF09FE407D2}" dt="2021-05-17T06:06:27.257" v="3" actId="1076"/>
          <ac:picMkLst>
            <pc:docMk/>
            <pc:sldMk cId="3308991681" sldId="265"/>
            <ac:picMk id="4" creationId="{00000000-0000-0000-0000-000000000000}"/>
          </ac:picMkLst>
        </pc:picChg>
      </pc:sldChg>
    </pc:docChg>
  </pc:docChgLst>
  <pc:docChgLst>
    <pc:chgData name="PARAM KATRODIA - 57480190021" userId="S::param.katrodia@svkmmumbai.onmicrosoft.com::c80a5189-a81f-4fd6-892a-6849b2546fc0" providerId="AD" clId="Web-{E10A9517-B7B0-4F0A-ACAC-ADE25C0DC333}"/>
    <pc:docChg chg="addSld delSld">
      <pc:chgData name="PARAM KATRODIA - 57480190021" userId="S::param.katrodia@svkmmumbai.onmicrosoft.com::c80a5189-a81f-4fd6-892a-6849b2546fc0" providerId="AD" clId="Web-{E10A9517-B7B0-4F0A-ACAC-ADE25C0DC333}" dt="2021-05-20T08:18:09.249" v="5"/>
      <pc:docMkLst>
        <pc:docMk/>
      </pc:docMkLst>
      <pc:sldChg chg="new del">
        <pc:chgData name="PARAM KATRODIA - 57480190021" userId="S::param.katrodia@svkmmumbai.onmicrosoft.com::c80a5189-a81f-4fd6-892a-6849b2546fc0" providerId="AD" clId="Web-{E10A9517-B7B0-4F0A-ACAC-ADE25C0DC333}" dt="2021-05-20T08:18:09.249" v="5"/>
        <pc:sldMkLst>
          <pc:docMk/>
          <pc:sldMk cId="1590602406" sldId="267"/>
        </pc:sldMkLst>
      </pc:sldChg>
      <pc:sldChg chg="new del">
        <pc:chgData name="PARAM KATRODIA - 57480190021" userId="S::param.katrodia@svkmmumbai.onmicrosoft.com::c80a5189-a81f-4fd6-892a-6849b2546fc0" providerId="AD" clId="Web-{E10A9517-B7B0-4F0A-ACAC-ADE25C0DC333}" dt="2021-05-20T08:18:08.265" v="4"/>
        <pc:sldMkLst>
          <pc:docMk/>
          <pc:sldMk cId="3556805983" sldId="268"/>
        </pc:sldMkLst>
      </pc:sldChg>
      <pc:sldChg chg="new del">
        <pc:chgData name="PARAM KATRODIA - 57480190021" userId="S::param.katrodia@svkmmumbai.onmicrosoft.com::c80a5189-a81f-4fd6-892a-6849b2546fc0" providerId="AD" clId="Web-{E10A9517-B7B0-4F0A-ACAC-ADE25C0DC333}" dt="2021-05-20T08:18:05.671" v="3"/>
        <pc:sldMkLst>
          <pc:docMk/>
          <pc:sldMk cId="2636205231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 generation program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3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162800" cy="4571999"/>
          </a:xfrm>
        </p:spPr>
      </p:pic>
    </p:spTree>
    <p:extLst>
      <p:ext uri="{BB962C8B-B14F-4D97-AF65-F5344CB8AC3E}">
        <p14:creationId xmlns:p14="http://schemas.microsoft.com/office/powerpoint/2010/main" val="332376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5" y="228600"/>
            <a:ext cx="8240985" cy="6324600"/>
          </a:xfrm>
        </p:spPr>
      </p:pic>
    </p:spTree>
    <p:extLst>
      <p:ext uri="{BB962C8B-B14F-4D97-AF65-F5344CB8AC3E}">
        <p14:creationId xmlns:p14="http://schemas.microsoft.com/office/powerpoint/2010/main" val="75439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0" y="348721"/>
            <a:ext cx="8229600" cy="6095999"/>
          </a:xfrm>
        </p:spPr>
      </p:pic>
    </p:spTree>
    <p:extLst>
      <p:ext uri="{BB962C8B-B14F-4D97-AF65-F5344CB8AC3E}">
        <p14:creationId xmlns:p14="http://schemas.microsoft.com/office/powerpoint/2010/main" val="147055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6937699" cy="4525963"/>
          </a:xfrm>
        </p:spPr>
      </p:pic>
    </p:spTree>
    <p:extLst>
      <p:ext uri="{BB962C8B-B14F-4D97-AF65-F5344CB8AC3E}">
        <p14:creationId xmlns:p14="http://schemas.microsoft.com/office/powerpoint/2010/main" val="151178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program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80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4782"/>
            <a:ext cx="8382000" cy="6400800"/>
          </a:xfrm>
        </p:spPr>
      </p:pic>
    </p:spTree>
    <p:extLst>
      <p:ext uri="{BB962C8B-B14F-4D97-AF65-F5344CB8AC3E}">
        <p14:creationId xmlns:p14="http://schemas.microsoft.com/office/powerpoint/2010/main" val="353017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229600" cy="6172199"/>
          </a:xfrm>
        </p:spPr>
      </p:pic>
    </p:spTree>
    <p:extLst>
      <p:ext uri="{BB962C8B-B14F-4D97-AF65-F5344CB8AC3E}">
        <p14:creationId xmlns:p14="http://schemas.microsoft.com/office/powerpoint/2010/main" val="100240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229600" cy="6400799"/>
          </a:xfrm>
        </p:spPr>
      </p:pic>
    </p:spTree>
    <p:extLst>
      <p:ext uri="{BB962C8B-B14F-4D97-AF65-F5344CB8AC3E}">
        <p14:creationId xmlns:p14="http://schemas.microsoft.com/office/powerpoint/2010/main" val="264489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175490"/>
            <a:ext cx="8305800" cy="6934199"/>
          </a:xfrm>
        </p:spPr>
      </p:pic>
    </p:spTree>
    <p:extLst>
      <p:ext uri="{BB962C8B-B14F-4D97-AF65-F5344CB8AC3E}">
        <p14:creationId xmlns:p14="http://schemas.microsoft.com/office/powerpoint/2010/main" val="330899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95FDBB-7695-4928-8335-7704AEC792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8BB141-3C23-4315-A3C6-B46348F941C1}"/>
</file>

<file path=customXml/itemProps3.xml><?xml version="1.0" encoding="utf-8"?>
<ds:datastoreItem xmlns:ds="http://schemas.openxmlformats.org/officeDocument/2006/customXml" ds:itemID="{453CC6EA-50D9-4E9E-A3EC-7031B89083C0}">
  <ds:schemaRefs>
    <ds:schemaRef ds:uri="http://schemas.microsoft.com/office/2006/metadata/properties"/>
    <ds:schemaRef ds:uri="http://schemas.microsoft.com/office/infopath/2007/PartnerControls"/>
    <ds:schemaRef ds:uri="ebc596e0-b8fb-40e6-8b7b-2c0c120542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On-screen Show 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Character generation program </vt:lpstr>
      <vt:lpstr>PowerPoint Presentation</vt:lpstr>
      <vt:lpstr>PowerPoint Presentation</vt:lpstr>
      <vt:lpstr>output</vt:lpstr>
      <vt:lpstr>Second program</vt:lpstr>
      <vt:lpstr>PowerPoint Presentation</vt:lpstr>
      <vt:lpstr>PowerPoint Presentation</vt:lpstr>
      <vt:lpstr>PowerPoint Presentation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generation program </dc:title>
  <dc:creator>DELL</dc:creator>
  <cp:lastModifiedBy>DELL</cp:lastModifiedBy>
  <cp:revision>16</cp:revision>
  <dcterms:created xsi:type="dcterms:W3CDTF">2006-08-16T00:00:00Z</dcterms:created>
  <dcterms:modified xsi:type="dcterms:W3CDTF">2021-05-20T08:18:18Z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