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8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8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6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A6B0-9963-4877-B21F-FEC9CB95598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F084-31E6-49F6-848A-FA1DD28E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video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https://youtu.be/RGB-wlatStc</a:t>
            </a:r>
          </a:p>
        </p:txBody>
      </p:sp>
    </p:spTree>
    <p:extLst>
      <p:ext uri="{BB962C8B-B14F-4D97-AF65-F5344CB8AC3E}">
        <p14:creationId xmlns:p14="http://schemas.microsoft.com/office/powerpoint/2010/main" val="114540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Bresenham</a:t>
            </a:r>
            <a:r>
              <a:rPr lang="en-US" dirty="0"/>
              <a:t> Line Drawing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coordinates = (X0, Y0)</a:t>
            </a:r>
          </a:p>
          <a:p>
            <a:r>
              <a:rPr lang="en-US" dirty="0"/>
              <a:t>Ending coordinates = (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)</a:t>
            </a:r>
          </a:p>
          <a:p>
            <a:r>
              <a:rPr lang="en-US" dirty="0"/>
              <a:t>The points generation using </a:t>
            </a:r>
            <a:r>
              <a:rPr lang="en-US" dirty="0" err="1"/>
              <a:t>Bresenham</a:t>
            </a:r>
            <a:r>
              <a:rPr lang="en-US" dirty="0"/>
              <a:t> Line Drawing Algorithm involves the following steps-</a:t>
            </a:r>
          </a:p>
          <a:p>
            <a:r>
              <a:rPr lang="en-US" dirty="0"/>
              <a:t>Step-01:</a:t>
            </a:r>
          </a:p>
          <a:p>
            <a:pPr lvl="1"/>
            <a:r>
              <a:rPr lang="en-US" dirty="0"/>
              <a:t>Calculate ΔX and ΔY from the given input.</a:t>
            </a:r>
          </a:p>
          <a:p>
            <a:pPr lvl="1"/>
            <a:r>
              <a:rPr lang="en-US" dirty="0"/>
              <a:t>These parameters are calculated as-</a:t>
            </a:r>
          </a:p>
          <a:p>
            <a:pPr lvl="1"/>
            <a:r>
              <a:rPr lang="en-US" dirty="0"/>
              <a:t>ΔX = </a:t>
            </a:r>
            <a:r>
              <a:rPr lang="en-US" dirty="0" err="1"/>
              <a:t>Xn</a:t>
            </a:r>
            <a:r>
              <a:rPr lang="en-US" dirty="0"/>
              <a:t> – X0</a:t>
            </a:r>
          </a:p>
          <a:p>
            <a:pPr lvl="1"/>
            <a:r>
              <a:rPr lang="en-US" dirty="0"/>
              <a:t>ΔY =</a:t>
            </a:r>
            <a:r>
              <a:rPr lang="en-US" dirty="0" err="1"/>
              <a:t>Yn</a:t>
            </a:r>
            <a:r>
              <a:rPr lang="en-US" dirty="0"/>
              <a:t> – Y0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3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Step-02:</a:t>
            </a:r>
          </a:p>
          <a:p>
            <a:r>
              <a:rPr lang="en-US" dirty="0"/>
              <a:t>Calculate the decision parameter Pk.</a:t>
            </a:r>
          </a:p>
          <a:p>
            <a:r>
              <a:rPr lang="en-US" dirty="0"/>
              <a:t>It is calculated as-</a:t>
            </a:r>
          </a:p>
          <a:p>
            <a:r>
              <a:rPr lang="en-US" dirty="0" err="1"/>
              <a:t>Pk</a:t>
            </a:r>
            <a:r>
              <a:rPr lang="en-US" dirty="0"/>
              <a:t> = 2</a:t>
            </a:r>
            <a:r>
              <a:rPr lang="el-GR" dirty="0"/>
              <a:t>Δ</a:t>
            </a:r>
            <a:r>
              <a:rPr lang="en-US" dirty="0"/>
              <a:t>Y – </a:t>
            </a:r>
            <a:r>
              <a:rPr lang="el-GR" dirty="0"/>
              <a:t>Δ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544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03: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2" y="2104372"/>
            <a:ext cx="10708905" cy="4446144"/>
          </a:xfrm>
        </p:spPr>
      </p:pic>
    </p:spTree>
    <p:extLst>
      <p:ext uri="{BB962C8B-B14F-4D97-AF65-F5344CB8AC3E}">
        <p14:creationId xmlns:p14="http://schemas.microsoft.com/office/powerpoint/2010/main" val="348206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Step-04:</a:t>
            </a:r>
          </a:p>
          <a:p>
            <a:r>
              <a:rPr lang="en-US" dirty="0"/>
              <a:t>Keep repeating Step-03 until the end point is reached or number of iterations equals to (ΔX-1) times.</a:t>
            </a:r>
          </a:p>
        </p:txBody>
      </p:sp>
    </p:spTree>
    <p:extLst>
      <p:ext uri="{BB962C8B-B14F-4D97-AF65-F5344CB8AC3E}">
        <p14:creationId xmlns:p14="http://schemas.microsoft.com/office/powerpoint/2010/main" val="84870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365125"/>
            <a:ext cx="8926286" cy="5262789"/>
          </a:xfrm>
        </p:spPr>
      </p:pic>
    </p:spTree>
    <p:extLst>
      <p:ext uri="{BB962C8B-B14F-4D97-AF65-F5344CB8AC3E}">
        <p14:creationId xmlns:p14="http://schemas.microsoft.com/office/powerpoint/2010/main" val="23996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10101944" cy="6220733"/>
          </a:xfrm>
        </p:spPr>
      </p:pic>
    </p:spTree>
    <p:extLst>
      <p:ext uri="{BB962C8B-B14F-4D97-AF65-F5344CB8AC3E}">
        <p14:creationId xmlns:p14="http://schemas.microsoft.com/office/powerpoint/2010/main" val="271859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451"/>
            <a:ext cx="6183086" cy="4266635"/>
          </a:xfrm>
        </p:spPr>
      </p:pic>
    </p:spTree>
    <p:extLst>
      <p:ext uri="{BB962C8B-B14F-4D97-AF65-F5344CB8AC3E}">
        <p14:creationId xmlns:p14="http://schemas.microsoft.com/office/powerpoint/2010/main" val="13375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291943" cy="1267732"/>
          </a:xfrm>
        </p:spPr>
        <p:txBody>
          <a:bodyPr/>
          <a:lstStyle/>
          <a:p>
            <a:r>
              <a:rPr lang="en-US" dirty="0"/>
              <a:t>Output 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48543"/>
            <a:ext cx="6803571" cy="4495800"/>
          </a:xfrm>
        </p:spPr>
      </p:pic>
    </p:spTree>
    <p:extLst>
      <p:ext uri="{BB962C8B-B14F-4D97-AF65-F5344CB8AC3E}">
        <p14:creationId xmlns:p14="http://schemas.microsoft.com/office/powerpoint/2010/main" val="368688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0B3ED7-8599-4639-9824-7710299F2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23BC58-2166-450A-AFBA-F5D23B7AB5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68250E-2A67-46F9-8284-45D1B41F2A5B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Unit 2</vt:lpstr>
      <vt:lpstr>Bresenham Line Drawing Algorithm</vt:lpstr>
      <vt:lpstr>PowerPoint Presentation</vt:lpstr>
      <vt:lpstr>Step 03:</vt:lpstr>
      <vt:lpstr>PowerPoint Presentation</vt:lpstr>
      <vt:lpstr>PowerPoint Presentation</vt:lpstr>
      <vt:lpstr>PowerPoint Presentation</vt:lpstr>
      <vt:lpstr>Output 1</vt:lpstr>
      <vt:lpstr>Output 2</vt:lpstr>
      <vt:lpstr>Ref video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SBMP Student</dc:creator>
  <cp:lastModifiedBy>SBMP Student</cp:lastModifiedBy>
  <cp:revision>9</cp:revision>
  <dcterms:created xsi:type="dcterms:W3CDTF">2021-04-09T09:25:52Z</dcterms:created>
  <dcterms:modified xsi:type="dcterms:W3CDTF">2023-02-16T02:44:30Z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