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5" r:id="rId6"/>
    <p:sldId id="264" r:id="rId7"/>
    <p:sldId id="266" r:id="rId8"/>
    <p:sldId id="267" r:id="rId9"/>
    <p:sldId id="268" r:id="rId10"/>
    <p:sldId id="257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18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a6XFLAxqqQI" TargetMode="External"/><Relationship Id="rId2" Type="http://schemas.openxmlformats.org/officeDocument/2006/relationships/hyperlink" Target="https://youtu.be/iki0JIGhMD8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youtu.be/KbDN4WOZ3f8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Unit 2</a:t>
            </a:r>
            <a:br>
              <a:rPr lang="en-US" dirty="0" smtClean="0"/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07791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Video ref links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</a:t>
            </a:r>
            <a:r>
              <a:rPr lang="en-IN" dirty="0" smtClean="0">
                <a:hlinkClick r:id="rId2"/>
              </a:rPr>
              <a:t>youtu.be/iki0JIGhMD8</a:t>
            </a:r>
            <a:endParaRPr lang="en-IN" dirty="0" smtClean="0"/>
          </a:p>
          <a:p>
            <a:r>
              <a:rPr lang="en-IN" dirty="0">
                <a:hlinkClick r:id="rId3"/>
              </a:rPr>
              <a:t>https://</a:t>
            </a:r>
            <a:r>
              <a:rPr lang="en-IN" dirty="0" smtClean="0">
                <a:hlinkClick r:id="rId3"/>
              </a:rPr>
              <a:t>youtu.be/a6XFLAxqqQI</a:t>
            </a:r>
            <a:endParaRPr lang="en-IN" dirty="0" smtClean="0"/>
          </a:p>
          <a:p>
            <a:endParaRPr lang="en-US" dirty="0"/>
          </a:p>
          <a:p>
            <a:r>
              <a:rPr lang="en-US" smtClean="0"/>
              <a:t>Example Explanation</a:t>
            </a:r>
            <a:endParaRPr lang="en-US" dirty="0" smtClean="0"/>
          </a:p>
          <a:p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youtu.be/KbDN4WOZ3f8</a:t>
            </a:r>
            <a:endParaRPr lang="en-US" dirty="0" smtClean="0"/>
          </a:p>
          <a:p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01227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Midpoint ellipse drawing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Mid-point Ellipse algorithm is used to draw an ellipse in computer graphics</a:t>
            </a:r>
            <a:r>
              <a:rPr lang="en-IN" dirty="0" smtClean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5067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04800"/>
            <a:ext cx="8534399" cy="5687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691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Function of </a:t>
            </a:r>
            <a:r>
              <a:rPr lang="en-IN" dirty="0" smtClean="0"/>
              <a:t>ellipse 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295400"/>
            <a:ext cx="8610600" cy="5029200"/>
          </a:xfrm>
        </p:spPr>
      </p:pic>
    </p:spTree>
    <p:extLst>
      <p:ext uri="{BB962C8B-B14F-4D97-AF65-F5344CB8AC3E}">
        <p14:creationId xmlns:p14="http://schemas.microsoft.com/office/powerpoint/2010/main" val="1355799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66"/>
                </a:solidFill>
              </a:rPr>
              <a:t>Algorithm</a:t>
            </a:r>
            <a:endParaRPr lang="en-IN" dirty="0">
              <a:solidFill>
                <a:srgbClr val="FF0066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8783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381000"/>
            <a:ext cx="8839200" cy="5745163"/>
          </a:xfrm>
        </p:spPr>
      </p:pic>
    </p:spTree>
    <p:extLst>
      <p:ext uri="{BB962C8B-B14F-4D97-AF65-F5344CB8AC3E}">
        <p14:creationId xmlns:p14="http://schemas.microsoft.com/office/powerpoint/2010/main" val="946903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52400"/>
            <a:ext cx="8762999" cy="6553200"/>
          </a:xfrm>
        </p:spPr>
      </p:pic>
    </p:spTree>
    <p:extLst>
      <p:ext uri="{BB962C8B-B14F-4D97-AF65-F5344CB8AC3E}">
        <p14:creationId xmlns:p14="http://schemas.microsoft.com/office/powerpoint/2010/main" val="39009401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8600"/>
            <a:ext cx="8382000" cy="6400800"/>
          </a:xfrm>
        </p:spPr>
      </p:pic>
    </p:spTree>
    <p:extLst>
      <p:ext uri="{BB962C8B-B14F-4D97-AF65-F5344CB8AC3E}">
        <p14:creationId xmlns:p14="http://schemas.microsoft.com/office/powerpoint/2010/main" val="23401887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258" y="1981201"/>
            <a:ext cx="6325483" cy="2505956"/>
          </a:xfrm>
        </p:spPr>
      </p:pic>
    </p:spTree>
    <p:extLst>
      <p:ext uri="{BB962C8B-B14F-4D97-AF65-F5344CB8AC3E}">
        <p14:creationId xmlns:p14="http://schemas.microsoft.com/office/powerpoint/2010/main" val="1473063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075BDB330E5F94C92A9FBF016824C89" ma:contentTypeVersion="2" ma:contentTypeDescription="Create a new document." ma:contentTypeScope="" ma:versionID="17603c32b9c32b57f2d228a324abc2bd">
  <xsd:schema xmlns:xsd="http://www.w3.org/2001/XMLSchema" xmlns:xs="http://www.w3.org/2001/XMLSchema" xmlns:p="http://schemas.microsoft.com/office/2006/metadata/properties" xmlns:ns2="8cf4a641-6481-4fc8-83ef-6f3dbe01c22f" targetNamespace="http://schemas.microsoft.com/office/2006/metadata/properties" ma:root="true" ma:fieldsID="7432ee72077dafdeedb3c0efb54bdd0f" ns2:_="">
    <xsd:import namespace="8cf4a641-6481-4fc8-83ef-6f3dbe01c22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cf4a641-6481-4fc8-83ef-6f3dbe01c22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635BCD1-DF89-4CCF-9C14-4B03572598CE}"/>
</file>

<file path=customXml/itemProps2.xml><?xml version="1.0" encoding="utf-8"?>
<ds:datastoreItem xmlns:ds="http://schemas.openxmlformats.org/officeDocument/2006/customXml" ds:itemID="{809CB287-D6B4-4F8C-80D3-8FC8A4E071EE}"/>
</file>

<file path=customXml/itemProps3.xml><?xml version="1.0" encoding="utf-8"?>
<ds:datastoreItem xmlns:ds="http://schemas.openxmlformats.org/officeDocument/2006/customXml" ds:itemID="{A686E776-8340-4812-AF80-909D90B55F83}"/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37</Words>
  <Application>Microsoft Office PowerPoint</Application>
  <PresentationFormat>On-screen Show (4:3)</PresentationFormat>
  <Paragraphs>11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Unit 2 </vt:lpstr>
      <vt:lpstr>Midpoint ellipse drawing algorithm</vt:lpstr>
      <vt:lpstr>PowerPoint Presentation</vt:lpstr>
      <vt:lpstr>Function of ellipse </vt:lpstr>
      <vt:lpstr>Algorithm</vt:lpstr>
      <vt:lpstr>PowerPoint Presentation</vt:lpstr>
      <vt:lpstr>PowerPoint Presentation</vt:lpstr>
      <vt:lpstr>PowerPoint Presentation</vt:lpstr>
      <vt:lpstr>PowerPoint Presentation</vt:lpstr>
      <vt:lpstr>Video ref links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2 </dc:title>
  <dc:creator>DELL</dc:creator>
  <cp:lastModifiedBy>Geetha Unnikrishnan</cp:lastModifiedBy>
  <cp:revision>15</cp:revision>
  <dcterms:created xsi:type="dcterms:W3CDTF">2006-08-16T00:00:00Z</dcterms:created>
  <dcterms:modified xsi:type="dcterms:W3CDTF">2023-03-08T09:48:02Z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0x010100A075BDB330E5F94C92A9FBF016824C89</vt:lpwstr>
  </property>
</Properties>
</file>