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BB66-1721-4894-8DA0-6950BF3028A6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1EA1-C7AC-4C17-ACBC-7BC6ABCB1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32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BB66-1721-4894-8DA0-6950BF3028A6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1EA1-C7AC-4C17-ACBC-7BC6ABCB1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04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BB66-1721-4894-8DA0-6950BF3028A6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1EA1-C7AC-4C17-ACBC-7BC6ABCB1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12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BB66-1721-4894-8DA0-6950BF3028A6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1EA1-C7AC-4C17-ACBC-7BC6ABCB1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9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BB66-1721-4894-8DA0-6950BF3028A6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1EA1-C7AC-4C17-ACBC-7BC6ABCB1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39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BB66-1721-4894-8DA0-6950BF3028A6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1EA1-C7AC-4C17-ACBC-7BC6ABCB1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14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BB66-1721-4894-8DA0-6950BF3028A6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1EA1-C7AC-4C17-ACBC-7BC6ABCB1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74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BB66-1721-4894-8DA0-6950BF3028A6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1EA1-C7AC-4C17-ACBC-7BC6ABCB1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19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BB66-1721-4894-8DA0-6950BF3028A6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1EA1-C7AC-4C17-ACBC-7BC6ABCB1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78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BB66-1721-4894-8DA0-6950BF3028A6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1EA1-C7AC-4C17-ACBC-7BC6ABCB1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80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BB66-1721-4894-8DA0-6950BF3028A6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1EA1-C7AC-4C17-ACBC-7BC6ABCB1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70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4BB66-1721-4894-8DA0-6950BF3028A6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71EA1-C7AC-4C17-ACBC-7BC6ABCB1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07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1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42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2790-29B0-474D-8E1C-A830BA1D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buffer organization and types of Frame buffers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51458-3FDB-4AF1-9E3D-30F457577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3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7865-D89C-4123-A09B-EA1FA6F4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frame buffer??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6878-6C73-454D-B5EC-D586C8596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framebuffer ( frame store) is a portion of random-access memory (RAM) containing a bitmap that drives a video display. </a:t>
            </a:r>
          </a:p>
          <a:p>
            <a:r>
              <a:rPr lang="en-US" dirty="0"/>
              <a:t>It is a memory buffer containing data representing all the pixels in a complete video frame.</a:t>
            </a:r>
          </a:p>
          <a:p>
            <a:r>
              <a:rPr lang="en-US" dirty="0"/>
              <a:t> Modern video cards contain framebuffer circuitry in their cores. </a:t>
            </a:r>
          </a:p>
          <a:p>
            <a:r>
              <a:rPr lang="en-US" dirty="0"/>
              <a:t>This circuitry converts an in-memory bitmap into a video signal that can be displayed on a computer monitor.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17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 frame buffer is a large, contiguous piece of computer memory. </a:t>
            </a:r>
            <a:endParaRPr lang="en-IN" dirty="0" smtClean="0"/>
          </a:p>
          <a:p>
            <a:r>
              <a:rPr lang="en-IN" dirty="0" smtClean="0"/>
              <a:t>At </a:t>
            </a:r>
            <a:r>
              <a:rPr lang="en-IN" dirty="0"/>
              <a:t>a minimum  there is one memory bit for each </a:t>
            </a:r>
            <a:r>
              <a:rPr lang="en-IN" dirty="0" smtClean="0"/>
              <a:t>pixel.</a:t>
            </a:r>
          </a:p>
          <a:p>
            <a:r>
              <a:rPr lang="en-IN" dirty="0" smtClean="0"/>
              <a:t>This </a:t>
            </a:r>
            <a:r>
              <a:rPr lang="en-IN" dirty="0"/>
              <a:t>amount of memory is called a bit  plane. The picture is built up in the frame buffer one bit at a time.</a:t>
            </a:r>
          </a:p>
          <a:p>
            <a:r>
              <a:rPr lang="en-IN" dirty="0" smtClean="0"/>
              <a:t>A </a:t>
            </a:r>
            <a:r>
              <a:rPr lang="en-IN" dirty="0"/>
              <a:t>memory bit has only two states, therefore a single bit plane yields a black-and white  display. </a:t>
            </a:r>
            <a:endParaRPr lang="en-IN" dirty="0" smtClean="0"/>
          </a:p>
          <a:p>
            <a:r>
              <a:rPr lang="en-IN" dirty="0" smtClean="0"/>
              <a:t>A frame </a:t>
            </a:r>
            <a:r>
              <a:rPr lang="en-IN" dirty="0"/>
              <a:t>buffer is a digital device and the CRT is an </a:t>
            </a:r>
            <a:r>
              <a:rPr lang="en-IN" dirty="0" err="1"/>
              <a:t>analog</a:t>
            </a:r>
            <a:r>
              <a:rPr lang="en-IN" dirty="0"/>
              <a:t> device. </a:t>
            </a:r>
            <a:endParaRPr lang="en-IN" dirty="0" smtClean="0"/>
          </a:p>
          <a:p>
            <a:r>
              <a:rPr lang="en-IN" dirty="0" smtClean="0"/>
              <a:t>Therefore</a:t>
            </a:r>
            <a:r>
              <a:rPr lang="en-IN" dirty="0"/>
              <a:t>, a conversion from a digital representation to an </a:t>
            </a:r>
            <a:r>
              <a:rPr lang="en-IN" dirty="0" err="1"/>
              <a:t>analog</a:t>
            </a:r>
            <a:r>
              <a:rPr lang="en-IN" dirty="0"/>
              <a:t> signal must  take place when information is read from the frame buffer and displayed on the raster  CRT graphics device.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this you can use a digital to </a:t>
            </a:r>
            <a:r>
              <a:rPr lang="en-IN" dirty="0" err="1"/>
              <a:t>analog</a:t>
            </a:r>
            <a:r>
              <a:rPr lang="en-IN" dirty="0"/>
              <a:t> converter (DAC</a:t>
            </a:r>
            <a:r>
              <a:rPr lang="en-IN" dirty="0" smtClean="0"/>
              <a:t>).</a:t>
            </a:r>
          </a:p>
          <a:p>
            <a:r>
              <a:rPr lang="en-IN" dirty="0" smtClean="0"/>
              <a:t>Each </a:t>
            </a:r>
            <a:r>
              <a:rPr lang="en-IN" dirty="0"/>
              <a:t>pixel  in the frame buffer must be accessed and converted before it is visible on the raster CRT.</a:t>
            </a:r>
          </a:p>
        </p:txBody>
      </p:sp>
    </p:spTree>
    <p:extLst>
      <p:ext uri="{BB962C8B-B14F-4D97-AF65-F5344CB8AC3E}">
        <p14:creationId xmlns:p14="http://schemas.microsoft.com/office/powerpoint/2010/main" val="10301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5125"/>
            <a:ext cx="9252856" cy="5632903"/>
          </a:xfrm>
        </p:spPr>
      </p:pic>
    </p:spTree>
    <p:extLst>
      <p:ext uri="{BB962C8B-B14F-4D97-AF65-F5344CB8AC3E}">
        <p14:creationId xmlns:p14="http://schemas.microsoft.com/office/powerpoint/2010/main" val="22347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of frame buffer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1825625"/>
            <a:ext cx="8958943" cy="4351338"/>
          </a:xfrm>
        </p:spPr>
      </p:pic>
    </p:spTree>
    <p:extLst>
      <p:ext uri="{BB962C8B-B14F-4D97-AF65-F5344CB8AC3E}">
        <p14:creationId xmlns:p14="http://schemas.microsoft.com/office/powerpoint/2010/main" val="156828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C95905-A276-4E31-A451-1276421DB3DE}"/>
</file>

<file path=customXml/itemProps2.xml><?xml version="1.0" encoding="utf-8"?>
<ds:datastoreItem xmlns:ds="http://schemas.openxmlformats.org/officeDocument/2006/customXml" ds:itemID="{36D96A77-C03B-4913-91B6-E15AC4A28D44}"/>
</file>

<file path=customXml/itemProps3.xml><?xml version="1.0" encoding="utf-8"?>
<ds:datastoreItem xmlns:ds="http://schemas.openxmlformats.org/officeDocument/2006/customXml" ds:itemID="{1EC45374-DDBD-4E84-8C86-8545C824419C}"/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Unit 1 </vt:lpstr>
      <vt:lpstr>Frame buffer organization and types of Frame buffers</vt:lpstr>
      <vt:lpstr>What is frame buffer??</vt:lpstr>
      <vt:lpstr>PowerPoint Presentation</vt:lpstr>
      <vt:lpstr>PowerPoint Presentation</vt:lpstr>
      <vt:lpstr>Working of frame buffer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</dc:title>
  <dc:creator>Geetha Unnikrishnan</dc:creator>
  <cp:lastModifiedBy>Geetha Unnikrishnan</cp:lastModifiedBy>
  <cp:revision>2</cp:revision>
  <dcterms:created xsi:type="dcterms:W3CDTF">2023-02-14T10:32:21Z</dcterms:created>
  <dcterms:modified xsi:type="dcterms:W3CDTF">2023-02-14T10:40:45Z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