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D801A4-E842-487F-B129-ACD74EA3FEC5}" v="1" dt="2021-07-07T15:04:01.406"/>
    <p1510:client id="{5C3A2E45-A219-4D4A-9C79-3C3974D569E3}" v="1" dt="2021-07-01T18:08:17.342"/>
    <p1510:client id="{CB547A00-0505-EC4C-A50E-34C859E0C822}" v="1" dt="2021-06-25T06:42:59.992"/>
    <p1510:client id="{F67ADC4B-55A1-4C40-9B79-A59F424D75FA}" v="2" dt="2021-07-13T17:40:45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tha Unnikrishnan" userId="S::geetha.unnikrishnan@sbmp.ac.in::be813b4c-13ea-4696-a283-edc6eb10cf85" providerId="AD" clId="Web-{CB547A00-0505-EC4C-A50E-34C859E0C822}"/>
    <pc:docChg chg="delSld">
      <pc:chgData name="Geetha Unnikrishnan" userId="S::geetha.unnikrishnan@sbmp.ac.in::be813b4c-13ea-4696-a283-edc6eb10cf85" providerId="AD" clId="Web-{CB547A00-0505-EC4C-A50E-34C859E0C822}" dt="2021-06-25T06:42:59.992" v="0"/>
      <pc:docMkLst>
        <pc:docMk/>
      </pc:docMkLst>
      <pc:sldChg chg="del">
        <pc:chgData name="Geetha Unnikrishnan" userId="S::geetha.unnikrishnan@sbmp.ac.in::be813b4c-13ea-4696-a283-edc6eb10cf85" providerId="AD" clId="Web-{CB547A00-0505-EC4C-A50E-34C859E0C822}" dt="2021-06-25T06:42:59.992" v="0"/>
        <pc:sldMkLst>
          <pc:docMk/>
          <pc:sldMk cId="4209765255" sldId="275"/>
        </pc:sldMkLst>
      </pc:sldChg>
    </pc:docChg>
  </pc:docChgLst>
  <pc:docChgLst>
    <pc:chgData name="NAVANG SHAH - 57480190048" userId="S::navang.shah@svkmmumbai.onmicrosoft.com::06601043-568b-4b62-99e5-df47e75ef906" providerId="AD" clId="Web-{5C3A2E45-A219-4D4A-9C79-3C3974D569E3}"/>
    <pc:docChg chg="addSld">
      <pc:chgData name="NAVANG SHAH - 57480190048" userId="S::navang.shah@svkmmumbai.onmicrosoft.com::06601043-568b-4b62-99e5-df47e75ef906" providerId="AD" clId="Web-{5C3A2E45-A219-4D4A-9C79-3C3974D569E3}" dt="2021-07-01T18:08:17.342" v="0"/>
      <pc:docMkLst>
        <pc:docMk/>
      </pc:docMkLst>
      <pc:sldChg chg="new">
        <pc:chgData name="NAVANG SHAH - 57480190048" userId="S::navang.shah@svkmmumbai.onmicrosoft.com::06601043-568b-4b62-99e5-df47e75ef906" providerId="AD" clId="Web-{5C3A2E45-A219-4D4A-9C79-3C3974D569E3}" dt="2021-07-01T18:08:17.342" v="0"/>
        <pc:sldMkLst>
          <pc:docMk/>
          <pc:sldMk cId="1372289865" sldId="277"/>
        </pc:sldMkLst>
      </pc:sldChg>
    </pc:docChg>
  </pc:docChgLst>
  <pc:docChgLst>
    <pc:chgData name="DURVA SHELKE" userId="S::durva.shelke@svkmmumbai.onmicrosoft.com::cd1b6efe-fd2f-4b69-8d20-633172befcdb" providerId="AD" clId="Web-{3DD801A4-E842-487F-B129-ACD74EA3FEC5}"/>
    <pc:docChg chg="delSld">
      <pc:chgData name="DURVA SHELKE" userId="S::durva.shelke@svkmmumbai.onmicrosoft.com::cd1b6efe-fd2f-4b69-8d20-633172befcdb" providerId="AD" clId="Web-{3DD801A4-E842-487F-B129-ACD74EA3FEC5}" dt="2021-07-07T15:04:01.406" v="0"/>
      <pc:docMkLst>
        <pc:docMk/>
      </pc:docMkLst>
      <pc:sldChg chg="del">
        <pc:chgData name="DURVA SHELKE" userId="S::durva.shelke@svkmmumbai.onmicrosoft.com::cd1b6efe-fd2f-4b69-8d20-633172befcdb" providerId="AD" clId="Web-{3DD801A4-E842-487F-B129-ACD74EA3FEC5}" dt="2021-07-07T15:04:01.406" v="0"/>
        <pc:sldMkLst>
          <pc:docMk/>
          <pc:sldMk cId="1372289865" sldId="277"/>
        </pc:sldMkLst>
      </pc:sldChg>
    </pc:docChg>
  </pc:docChgLst>
  <pc:docChgLst>
    <pc:chgData name="DURVA SHELKE" userId="S::durva.shelke@svkmmumbai.onmicrosoft.com::cd1b6efe-fd2f-4b69-8d20-633172befcdb" providerId="AD" clId="Web-{F67ADC4B-55A1-4C40-9B79-A59F424D75FA}"/>
    <pc:docChg chg="addSld delSld">
      <pc:chgData name="DURVA SHELKE" userId="S::durva.shelke@svkmmumbai.onmicrosoft.com::cd1b6efe-fd2f-4b69-8d20-633172befcdb" providerId="AD" clId="Web-{F67ADC4B-55A1-4C40-9B79-A59F424D75FA}" dt="2021-07-13T17:40:45.324" v="1"/>
      <pc:docMkLst>
        <pc:docMk/>
      </pc:docMkLst>
      <pc:sldChg chg="add del">
        <pc:chgData name="DURVA SHELKE" userId="S::durva.shelke@svkmmumbai.onmicrosoft.com::cd1b6efe-fd2f-4b69-8d20-633172befcdb" providerId="AD" clId="Web-{F67ADC4B-55A1-4C40-9B79-A59F424D75FA}" dt="2021-07-13T17:40:45.324" v="1"/>
        <pc:sldMkLst>
          <pc:docMk/>
          <pc:sldMk cId="1790185611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3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10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391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816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7924800" cy="4648200"/>
          </a:xfrm>
        </p:spPr>
      </p:pic>
    </p:spTree>
    <p:extLst>
      <p:ext uri="{BB962C8B-B14F-4D97-AF65-F5344CB8AC3E}">
        <p14:creationId xmlns:p14="http://schemas.microsoft.com/office/powerpoint/2010/main" val="125296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7200"/>
            <a:ext cx="8077199" cy="6096000"/>
          </a:xfrm>
        </p:spPr>
      </p:pic>
    </p:spTree>
    <p:extLst>
      <p:ext uri="{BB962C8B-B14F-4D97-AF65-F5344CB8AC3E}">
        <p14:creationId xmlns:p14="http://schemas.microsoft.com/office/powerpoint/2010/main" val="206758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Boundary Fill Algorithm is recursive in nature. </a:t>
            </a:r>
          </a:p>
          <a:p>
            <a:r>
              <a:rPr lang="en-IN" dirty="0"/>
              <a:t>It takes an interior point(x, y), a fill </a:t>
            </a:r>
            <a:r>
              <a:rPr lang="en-IN" dirty="0" err="1"/>
              <a:t>color</a:t>
            </a:r>
            <a:r>
              <a:rPr lang="en-IN" dirty="0"/>
              <a:t>, and a boundary </a:t>
            </a:r>
            <a:r>
              <a:rPr lang="en-IN" dirty="0" err="1"/>
              <a:t>color</a:t>
            </a:r>
            <a:r>
              <a:rPr lang="en-IN" dirty="0"/>
              <a:t> as the input. </a:t>
            </a:r>
          </a:p>
          <a:p>
            <a:r>
              <a:rPr lang="en-IN" dirty="0"/>
              <a:t>The algorithm starts by checking the </a:t>
            </a:r>
            <a:r>
              <a:rPr lang="en-IN" dirty="0" err="1"/>
              <a:t>color</a:t>
            </a:r>
            <a:r>
              <a:rPr lang="en-IN" dirty="0"/>
              <a:t> of (x, y). If it’s </a:t>
            </a:r>
            <a:r>
              <a:rPr lang="en-IN" dirty="0" err="1"/>
              <a:t>color</a:t>
            </a:r>
            <a:r>
              <a:rPr lang="en-IN" dirty="0"/>
              <a:t> is not equal to the fill </a:t>
            </a:r>
            <a:r>
              <a:rPr lang="en-IN" dirty="0" err="1"/>
              <a:t>color</a:t>
            </a:r>
            <a:r>
              <a:rPr lang="en-IN" dirty="0"/>
              <a:t> and the boundary </a:t>
            </a:r>
            <a:r>
              <a:rPr lang="en-IN" dirty="0" err="1"/>
              <a:t>color</a:t>
            </a:r>
            <a:r>
              <a:rPr lang="en-IN" dirty="0"/>
              <a:t>, then it is painted with the fill </a:t>
            </a:r>
            <a:r>
              <a:rPr lang="en-IN" dirty="0" err="1"/>
              <a:t>color</a:t>
            </a:r>
            <a:r>
              <a:rPr lang="en-IN" dirty="0"/>
              <a:t> and the function is called for all the neighbours of (x, y). </a:t>
            </a:r>
          </a:p>
          <a:p>
            <a:r>
              <a:rPr lang="en-IN" dirty="0"/>
              <a:t>If a point is found to be of fill </a:t>
            </a:r>
            <a:r>
              <a:rPr lang="en-IN" dirty="0" err="1"/>
              <a:t>color</a:t>
            </a:r>
            <a:r>
              <a:rPr lang="en-IN" dirty="0"/>
              <a:t> or of boundary </a:t>
            </a:r>
            <a:r>
              <a:rPr lang="en-IN" dirty="0" err="1"/>
              <a:t>color</a:t>
            </a:r>
            <a:r>
              <a:rPr lang="en-IN" dirty="0"/>
              <a:t>, the function does not call its neighbours and returns. </a:t>
            </a:r>
          </a:p>
          <a:p>
            <a:r>
              <a:rPr lang="en-IN" dirty="0"/>
              <a:t>This process continues until all points up to the boundary </a:t>
            </a:r>
            <a:r>
              <a:rPr lang="en-IN" dirty="0" err="1"/>
              <a:t>color</a:t>
            </a:r>
            <a:r>
              <a:rPr lang="en-IN" dirty="0"/>
              <a:t> for the region have been tested.</a:t>
            </a:r>
          </a:p>
          <a:p>
            <a:endParaRPr lang="en-US" dirty="0"/>
          </a:p>
          <a:p>
            <a:endParaRPr lang="en-IN" dirty="0"/>
          </a:p>
          <a:p>
            <a:r>
              <a:rPr lang="en-IN" dirty="0">
                <a:solidFill>
                  <a:srgbClr val="00B050"/>
                </a:solidFill>
              </a:rPr>
              <a:t>The boundary fill algorithm can be implemented by 4-connected pixels or 8-connected pixels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612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4-connected pixels : After painting a pixel, the function is called for four </a:t>
            </a:r>
            <a:r>
              <a:rPr lang="en-IN" dirty="0" err="1"/>
              <a:t>neighboring</a:t>
            </a:r>
            <a:r>
              <a:rPr lang="en-IN" dirty="0"/>
              <a:t> points. </a:t>
            </a:r>
          </a:p>
          <a:p>
            <a:r>
              <a:rPr lang="en-IN" dirty="0"/>
              <a:t>These are the pixel positions that are right, left, above and below the current pixel. Areas filled by this method are called 4-connected. Below given is the algorithm :</a:t>
            </a:r>
          </a:p>
          <a:p>
            <a:r>
              <a:rPr lang="en-IN" dirty="0"/>
              <a:t>Algorithm :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742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Algorithm 4 connected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800600" cy="4983163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void boundaryFill4</a:t>
            </a:r>
          </a:p>
          <a:p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x, </a:t>
            </a:r>
            <a:r>
              <a:rPr lang="en-IN" dirty="0" err="1"/>
              <a:t>int</a:t>
            </a:r>
            <a:r>
              <a:rPr lang="en-IN" dirty="0"/>
              <a:t> y,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fill_color,int</a:t>
            </a:r>
            <a:r>
              <a:rPr lang="en-IN" dirty="0"/>
              <a:t> </a:t>
            </a:r>
            <a:r>
              <a:rPr lang="en-IN" dirty="0" err="1"/>
              <a:t>boundary_color</a:t>
            </a:r>
            <a:r>
              <a:rPr lang="en-IN" dirty="0"/>
              <a:t>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if(</a:t>
            </a:r>
            <a:r>
              <a:rPr lang="en-IN" dirty="0" err="1"/>
              <a:t>getpixel</a:t>
            </a:r>
            <a:r>
              <a:rPr lang="en-IN" dirty="0"/>
              <a:t>(x, y) != </a:t>
            </a:r>
            <a:r>
              <a:rPr lang="en-IN" dirty="0" err="1"/>
              <a:t>boundary_color</a:t>
            </a:r>
            <a:r>
              <a:rPr lang="en-IN" dirty="0"/>
              <a:t> &amp;&amp;</a:t>
            </a:r>
          </a:p>
          <a:p>
            <a:r>
              <a:rPr lang="en-IN" dirty="0" err="1"/>
              <a:t>getpixel</a:t>
            </a:r>
            <a:r>
              <a:rPr lang="en-IN" dirty="0"/>
              <a:t>(x, y) != </a:t>
            </a:r>
            <a:r>
              <a:rPr lang="en-IN" dirty="0" err="1"/>
              <a:t>fill_color</a:t>
            </a:r>
            <a:r>
              <a:rPr lang="en-IN" dirty="0"/>
              <a:t>)    {</a:t>
            </a:r>
          </a:p>
          <a:p>
            <a:r>
              <a:rPr lang="en-IN" dirty="0" err="1"/>
              <a:t>putpixel</a:t>
            </a:r>
            <a:r>
              <a:rPr lang="en-IN" dirty="0"/>
              <a:t>(x, y, </a:t>
            </a:r>
            <a:r>
              <a:rPr lang="en-IN" dirty="0" err="1"/>
              <a:t>fill_color</a:t>
            </a:r>
            <a:r>
              <a:rPr lang="en-IN" dirty="0"/>
              <a:t>);</a:t>
            </a:r>
          </a:p>
          <a:p>
            <a:r>
              <a:rPr lang="en-IN" dirty="0"/>
              <a:t>boundaryFill4(x + 1, y, </a:t>
            </a:r>
            <a:r>
              <a:rPr lang="en-IN" dirty="0" err="1"/>
              <a:t>fill_color</a:t>
            </a:r>
            <a:r>
              <a:rPr lang="en-IN" dirty="0"/>
              <a:t>, </a:t>
            </a:r>
            <a:r>
              <a:rPr lang="en-IN" dirty="0" err="1"/>
              <a:t>boundary_color</a:t>
            </a:r>
            <a:r>
              <a:rPr lang="en-IN" dirty="0"/>
              <a:t>);</a:t>
            </a:r>
          </a:p>
          <a:p>
            <a:r>
              <a:rPr lang="en-IN" dirty="0"/>
              <a:t>boundaryFill4(x, y + 1, </a:t>
            </a:r>
            <a:r>
              <a:rPr lang="en-IN" dirty="0" err="1"/>
              <a:t>fill_color</a:t>
            </a:r>
            <a:r>
              <a:rPr lang="en-IN" dirty="0"/>
              <a:t>, </a:t>
            </a:r>
            <a:r>
              <a:rPr lang="en-IN" dirty="0" err="1"/>
              <a:t>boundary_color</a:t>
            </a:r>
            <a:r>
              <a:rPr lang="en-IN" dirty="0"/>
              <a:t>);</a:t>
            </a:r>
          </a:p>
          <a:p>
            <a:r>
              <a:rPr lang="en-IN" dirty="0"/>
              <a:t>boundaryFill4(x - 1, y, </a:t>
            </a:r>
            <a:r>
              <a:rPr lang="en-IN" dirty="0" err="1"/>
              <a:t>fill_color</a:t>
            </a:r>
            <a:r>
              <a:rPr lang="en-IN" dirty="0"/>
              <a:t>, </a:t>
            </a:r>
            <a:r>
              <a:rPr lang="en-IN" dirty="0" err="1"/>
              <a:t>boundary_color</a:t>
            </a:r>
            <a:r>
              <a:rPr lang="en-IN" dirty="0"/>
              <a:t>);</a:t>
            </a:r>
          </a:p>
          <a:p>
            <a:r>
              <a:rPr lang="en-IN" dirty="0"/>
              <a:t> boundaryFill4(x, y - 1, </a:t>
            </a:r>
            <a:r>
              <a:rPr lang="en-IN" dirty="0" err="1"/>
              <a:t>fill_color</a:t>
            </a:r>
            <a:r>
              <a:rPr lang="en-IN" dirty="0"/>
              <a:t>, </a:t>
            </a:r>
            <a:r>
              <a:rPr lang="en-IN" dirty="0" err="1"/>
              <a:t>boundary_color</a:t>
            </a:r>
            <a:r>
              <a:rPr lang="en-IN" dirty="0"/>
              <a:t>);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7869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8-connected pixels : More complex figures are filled using this approach. </a:t>
            </a:r>
          </a:p>
          <a:p>
            <a:r>
              <a:rPr lang="en-IN" dirty="0"/>
              <a:t>The pixels to be tested are the 8 </a:t>
            </a:r>
            <a:r>
              <a:rPr lang="en-IN" dirty="0" err="1"/>
              <a:t>neighboring</a:t>
            </a:r>
            <a:r>
              <a:rPr lang="en-IN" dirty="0"/>
              <a:t> pixels, the pixel on the right, left, above, below and the 4 diagonal pixels. </a:t>
            </a:r>
          </a:p>
          <a:p>
            <a:r>
              <a:rPr lang="en-IN" dirty="0"/>
              <a:t>Areas filled by this method are called 8-connected. Below given is the algorithm :</a:t>
            </a:r>
          </a:p>
        </p:txBody>
      </p:sp>
    </p:spTree>
    <p:extLst>
      <p:ext uri="{BB962C8B-B14F-4D97-AF65-F5344CB8AC3E}">
        <p14:creationId xmlns:p14="http://schemas.microsoft.com/office/powerpoint/2010/main" val="550724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Algorithm :</a:t>
            </a:r>
          </a:p>
          <a:p>
            <a:endParaRPr lang="en-IN" dirty="0"/>
          </a:p>
          <a:p>
            <a:r>
              <a:rPr lang="en-IN" dirty="0"/>
              <a:t>void boundaryFill8(</a:t>
            </a:r>
            <a:r>
              <a:rPr lang="en-IN" dirty="0" err="1"/>
              <a:t>int</a:t>
            </a:r>
            <a:r>
              <a:rPr lang="en-IN" dirty="0"/>
              <a:t> x, </a:t>
            </a:r>
            <a:r>
              <a:rPr lang="en-IN" dirty="0" err="1"/>
              <a:t>int</a:t>
            </a:r>
            <a:r>
              <a:rPr lang="en-IN" dirty="0"/>
              <a:t> y,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fill_color,int</a:t>
            </a:r>
            <a:r>
              <a:rPr lang="en-IN" dirty="0"/>
              <a:t> </a:t>
            </a:r>
            <a:r>
              <a:rPr lang="en-IN" dirty="0" err="1"/>
              <a:t>boundary_color</a:t>
            </a:r>
            <a:r>
              <a:rPr lang="en-IN" dirty="0"/>
              <a:t>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if(</a:t>
            </a:r>
            <a:r>
              <a:rPr lang="en-IN" dirty="0" err="1"/>
              <a:t>getpixel</a:t>
            </a:r>
            <a:r>
              <a:rPr lang="en-IN" dirty="0"/>
              <a:t>(x, y) != </a:t>
            </a:r>
            <a:r>
              <a:rPr lang="en-IN" dirty="0" err="1"/>
              <a:t>boundary_color</a:t>
            </a:r>
            <a:r>
              <a:rPr lang="en-IN" dirty="0"/>
              <a:t> &amp;&amp;</a:t>
            </a:r>
          </a:p>
          <a:p>
            <a:r>
              <a:rPr lang="en-IN" dirty="0"/>
              <a:t>       </a:t>
            </a:r>
            <a:r>
              <a:rPr lang="en-IN" dirty="0" err="1"/>
              <a:t>getpixel</a:t>
            </a:r>
            <a:r>
              <a:rPr lang="en-IN" dirty="0"/>
              <a:t>(x, y) != </a:t>
            </a:r>
            <a:r>
              <a:rPr lang="en-IN" dirty="0" err="1"/>
              <a:t>fill_color</a:t>
            </a:r>
            <a:r>
              <a:rPr lang="en-IN" dirty="0"/>
              <a:t>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</a:t>
            </a:r>
            <a:r>
              <a:rPr lang="en-IN" dirty="0" err="1"/>
              <a:t>putpixel</a:t>
            </a:r>
            <a:r>
              <a:rPr lang="en-IN" dirty="0"/>
              <a:t>(x, y, </a:t>
            </a:r>
            <a:r>
              <a:rPr lang="en-IN" dirty="0" err="1"/>
              <a:t>fill_color</a:t>
            </a:r>
            <a:r>
              <a:rPr lang="en-IN" dirty="0"/>
              <a:t>);</a:t>
            </a:r>
          </a:p>
          <a:p>
            <a:r>
              <a:rPr lang="en-IN" dirty="0"/>
              <a:t>        boundaryFill8(x + 1, y, </a:t>
            </a:r>
            <a:r>
              <a:rPr lang="en-IN" dirty="0" err="1"/>
              <a:t>fill_color</a:t>
            </a:r>
            <a:r>
              <a:rPr lang="en-IN" dirty="0"/>
              <a:t>, </a:t>
            </a:r>
            <a:r>
              <a:rPr lang="en-IN" dirty="0" err="1"/>
              <a:t>boundary_color</a:t>
            </a:r>
            <a:r>
              <a:rPr lang="en-IN" dirty="0"/>
              <a:t>);</a:t>
            </a:r>
          </a:p>
          <a:p>
            <a:r>
              <a:rPr lang="en-IN" dirty="0"/>
              <a:t>        boundaryFill8(x, y + 1, </a:t>
            </a:r>
            <a:r>
              <a:rPr lang="en-IN" dirty="0" err="1"/>
              <a:t>fill_color</a:t>
            </a:r>
            <a:r>
              <a:rPr lang="en-IN" dirty="0"/>
              <a:t>, </a:t>
            </a:r>
            <a:r>
              <a:rPr lang="en-IN" dirty="0" err="1"/>
              <a:t>boundary_color</a:t>
            </a:r>
            <a:r>
              <a:rPr lang="en-IN" dirty="0"/>
              <a:t>);</a:t>
            </a:r>
          </a:p>
          <a:p>
            <a:r>
              <a:rPr lang="en-IN" dirty="0"/>
              <a:t>        boundaryFill8(x - 1, y, </a:t>
            </a:r>
            <a:r>
              <a:rPr lang="en-IN" dirty="0" err="1"/>
              <a:t>fill_color</a:t>
            </a:r>
            <a:r>
              <a:rPr lang="en-IN" dirty="0"/>
              <a:t>, </a:t>
            </a:r>
            <a:r>
              <a:rPr lang="en-IN" dirty="0" err="1"/>
              <a:t>boundary_color</a:t>
            </a:r>
            <a:r>
              <a:rPr lang="en-IN" dirty="0"/>
              <a:t>);</a:t>
            </a:r>
          </a:p>
          <a:p>
            <a:r>
              <a:rPr lang="en-IN" dirty="0"/>
              <a:t>        boundaryFill8(x, y - 1, </a:t>
            </a:r>
            <a:r>
              <a:rPr lang="en-IN" dirty="0" err="1"/>
              <a:t>fill_color</a:t>
            </a:r>
            <a:r>
              <a:rPr lang="en-IN" dirty="0"/>
              <a:t>, </a:t>
            </a:r>
            <a:r>
              <a:rPr lang="en-IN" dirty="0" err="1"/>
              <a:t>boundary_color</a:t>
            </a:r>
            <a:r>
              <a:rPr lang="en-IN" dirty="0"/>
              <a:t>);</a:t>
            </a:r>
          </a:p>
          <a:p>
            <a:r>
              <a:rPr lang="en-IN" dirty="0"/>
              <a:t>        boundaryFill8(x - 1, y - 1, </a:t>
            </a:r>
            <a:r>
              <a:rPr lang="en-IN" dirty="0" err="1"/>
              <a:t>fill_color</a:t>
            </a:r>
            <a:r>
              <a:rPr lang="en-IN" dirty="0"/>
              <a:t>, </a:t>
            </a:r>
            <a:r>
              <a:rPr lang="en-IN" dirty="0" err="1"/>
              <a:t>boundary_color</a:t>
            </a:r>
            <a:r>
              <a:rPr lang="en-IN" dirty="0"/>
              <a:t>);</a:t>
            </a:r>
          </a:p>
          <a:p>
            <a:r>
              <a:rPr lang="en-IN" dirty="0"/>
              <a:t>        boundaryFill8(x - 1, y + 1, </a:t>
            </a:r>
            <a:r>
              <a:rPr lang="en-IN" dirty="0" err="1"/>
              <a:t>fill_color</a:t>
            </a:r>
            <a:r>
              <a:rPr lang="en-IN" dirty="0"/>
              <a:t>, </a:t>
            </a:r>
            <a:r>
              <a:rPr lang="en-IN" dirty="0" err="1"/>
              <a:t>boundary_color</a:t>
            </a:r>
            <a:r>
              <a:rPr lang="en-IN" dirty="0"/>
              <a:t>);</a:t>
            </a:r>
          </a:p>
          <a:p>
            <a:r>
              <a:rPr lang="en-IN" dirty="0"/>
              <a:t>        boundaryFill8(x + 1, y - 1, </a:t>
            </a:r>
            <a:r>
              <a:rPr lang="en-IN" dirty="0" err="1"/>
              <a:t>fill_color</a:t>
            </a:r>
            <a:r>
              <a:rPr lang="en-IN" dirty="0"/>
              <a:t>, </a:t>
            </a:r>
            <a:r>
              <a:rPr lang="en-IN" dirty="0" err="1"/>
              <a:t>boundary_color</a:t>
            </a:r>
            <a:r>
              <a:rPr lang="en-IN" dirty="0"/>
              <a:t>);</a:t>
            </a:r>
          </a:p>
          <a:p>
            <a:r>
              <a:rPr lang="en-IN" dirty="0"/>
              <a:t>        boundaryFill8(x + 1, y + 1, </a:t>
            </a:r>
            <a:r>
              <a:rPr lang="en-IN" dirty="0" err="1"/>
              <a:t>fill_color</a:t>
            </a:r>
            <a:r>
              <a:rPr lang="en-IN" dirty="0"/>
              <a:t>, </a:t>
            </a:r>
            <a:r>
              <a:rPr lang="en-IN" dirty="0" err="1"/>
              <a:t>boundary_color</a:t>
            </a:r>
            <a:r>
              <a:rPr lang="en-IN" dirty="0"/>
              <a:t>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3838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4-connected pixels </a:t>
            </a:r>
            <a:r>
              <a:rPr lang="en-IN" dirty="0" err="1"/>
              <a:t>Vs</a:t>
            </a:r>
            <a:r>
              <a:rPr lang="en-IN" dirty="0"/>
              <a:t> 8-connected pixels 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consider a a figure with the boundary </a:t>
            </a:r>
            <a:r>
              <a:rPr lang="en-IN" dirty="0" err="1"/>
              <a:t>color</a:t>
            </a:r>
            <a:r>
              <a:rPr lang="en-IN" dirty="0"/>
              <a:t> as GREEN and the fill </a:t>
            </a:r>
            <a:r>
              <a:rPr lang="en-IN" dirty="0" err="1"/>
              <a:t>color</a:t>
            </a:r>
            <a:r>
              <a:rPr lang="en-IN" dirty="0"/>
              <a:t> as RED. The 4-connected method fails to fill this figure completely. This figure will be efficiently filled using the 8-connected technique.</a:t>
            </a:r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038600"/>
            <a:ext cx="28575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37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Area Filling</a:t>
            </a:r>
          </a:p>
          <a:p>
            <a:r>
              <a:rPr lang="en-IN" dirty="0"/>
              <a:t> 3.1 Polygon Filling</a:t>
            </a:r>
          </a:p>
          <a:p>
            <a:r>
              <a:rPr lang="en-IN" dirty="0"/>
              <a:t>         3.1.1 Seed Fill</a:t>
            </a:r>
          </a:p>
          <a:p>
            <a:r>
              <a:rPr lang="en-IN" dirty="0"/>
              <a:t>              3.1.1.1 Boundary Fill Algorithm</a:t>
            </a:r>
          </a:p>
          <a:p>
            <a:r>
              <a:rPr lang="en-IN" dirty="0"/>
              <a:t>              3.1.1.2 Flood Fill Algorithm</a:t>
            </a:r>
          </a:p>
          <a:p>
            <a:r>
              <a:rPr lang="en-IN" dirty="0"/>
              <a:t>        3.1.2 Scan Line Algorithm</a:t>
            </a:r>
          </a:p>
        </p:txBody>
      </p:sp>
    </p:spTree>
    <p:extLst>
      <p:ext uri="{BB962C8B-B14F-4D97-AF65-F5344CB8AC3E}">
        <p14:creationId xmlns:p14="http://schemas.microsoft.com/office/powerpoint/2010/main" val="343459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Area filling or Region filling is the process of filling image or region. </a:t>
            </a:r>
          </a:p>
          <a:p>
            <a:r>
              <a:rPr lang="en-IN" dirty="0"/>
              <a:t>Filling can be of boundary or interior region as shown in fig. </a:t>
            </a:r>
          </a:p>
          <a:p>
            <a:r>
              <a:rPr lang="en-IN" dirty="0"/>
              <a:t>Boundary Fill algorithms are used to fill the boundary and flood-fill algorithm are used to fill the interior.</a:t>
            </a:r>
          </a:p>
        </p:txBody>
      </p:sp>
    </p:spTree>
    <p:extLst>
      <p:ext uri="{BB962C8B-B14F-4D97-AF65-F5344CB8AC3E}">
        <p14:creationId xmlns:p14="http://schemas.microsoft.com/office/powerpoint/2010/main" val="179018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010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555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68300" y="609600"/>
            <a:ext cx="84582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1">
                <a:solidFill>
                  <a:srgbClr val="FF0000"/>
                </a:solidFill>
              </a:rPr>
              <a:t>Boundary Fill Algorithm </a:t>
            </a:r>
          </a:p>
          <a:p>
            <a:endParaRPr lang="en-US" sz="2800"/>
          </a:p>
          <a:p>
            <a:r>
              <a:rPr lang="en-US" sz="2800"/>
              <a:t>This algorithm picks a point inside the  polygon and starts to fill until it hits the boundary of the object.</a:t>
            </a:r>
          </a:p>
          <a:p>
            <a:endParaRPr lang="en-US" sz="2800" b="1" u="sng"/>
          </a:p>
          <a:p>
            <a:r>
              <a:rPr lang="en-US" sz="2800" b="1" u="sng"/>
              <a:t>Assumption:</a:t>
            </a:r>
            <a:endParaRPr lang="en-US" sz="2800"/>
          </a:p>
          <a:p>
            <a:endParaRPr lang="en-US" sz="2800"/>
          </a:p>
          <a:p>
            <a:r>
              <a:rPr lang="en-US" sz="2800"/>
              <a:t>In this algorithm, we assume that color of the boundary is same for the entire object.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endParaRPr lang="en-US" sz="28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2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42900" y="228600"/>
            <a:ext cx="8458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3200" b="1" dirty="0">
                <a:solidFill>
                  <a:srgbClr val="FF0000"/>
                </a:solidFill>
              </a:rPr>
              <a:t>Boundary Fill Algorithm  </a:t>
            </a:r>
          </a:p>
          <a:p>
            <a:endParaRPr lang="en-US" sz="2800" dirty="0">
              <a:latin typeface="Arial" charset="0"/>
            </a:endParaRP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444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609600" y="1600200"/>
            <a:ext cx="7315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The boundary fill algorithm can be implemented by 4-connected pixels or 8-connected pixels. </a:t>
            </a:r>
          </a:p>
        </p:txBody>
      </p:sp>
    </p:spTree>
    <p:extLst>
      <p:ext uri="{BB962C8B-B14F-4D97-AF65-F5344CB8AC3E}">
        <p14:creationId xmlns:p14="http://schemas.microsoft.com/office/powerpoint/2010/main" val="422278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image boundary is filled with white color and interior color is green.  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19400"/>
            <a:ext cx="3581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7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Boundary Fill Algorithm starts at a pixel inside the polygon to be filled and paints the interior proceeding outwards towards the boundary. </a:t>
            </a:r>
          </a:p>
          <a:p>
            <a:r>
              <a:rPr lang="en-IN" dirty="0"/>
              <a:t>This algorithm works only if the </a:t>
            </a:r>
            <a:r>
              <a:rPr lang="en-IN" dirty="0" err="1"/>
              <a:t>color</a:t>
            </a:r>
            <a:r>
              <a:rPr lang="en-IN" dirty="0"/>
              <a:t> with which the region has to be filled and the </a:t>
            </a:r>
            <a:r>
              <a:rPr lang="en-IN" dirty="0" err="1"/>
              <a:t>color</a:t>
            </a:r>
            <a:r>
              <a:rPr lang="en-IN" dirty="0"/>
              <a:t> of the boundary of the region are different. </a:t>
            </a:r>
          </a:p>
          <a:p>
            <a:r>
              <a:rPr lang="en-IN" dirty="0"/>
              <a:t>If the boundary is of one single </a:t>
            </a:r>
            <a:r>
              <a:rPr lang="en-IN" dirty="0" err="1"/>
              <a:t>color</a:t>
            </a:r>
            <a:r>
              <a:rPr lang="en-IN" dirty="0"/>
              <a:t>, this approach proceeds outwards pixel by pixel until it hits the boundary of the region.</a:t>
            </a:r>
          </a:p>
        </p:txBody>
      </p:sp>
    </p:spTree>
    <p:extLst>
      <p:ext uri="{BB962C8B-B14F-4D97-AF65-F5344CB8AC3E}">
        <p14:creationId xmlns:p14="http://schemas.microsoft.com/office/powerpoint/2010/main" val="190157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Four connected approaches: In this approach, left, right, above, below pixels are tested.</a:t>
            </a:r>
          </a:p>
          <a:p>
            <a:endParaRPr lang="en-IN" dirty="0"/>
          </a:p>
          <a:p>
            <a:r>
              <a:rPr lang="en-IN" dirty="0"/>
              <a:t>2. Eight connected approaches: In this approach, left, right, above, below and four diagonals are selected.</a:t>
            </a:r>
          </a:p>
        </p:txBody>
      </p:sp>
    </p:spTree>
    <p:extLst>
      <p:ext uri="{BB962C8B-B14F-4D97-AF65-F5344CB8AC3E}">
        <p14:creationId xmlns:p14="http://schemas.microsoft.com/office/powerpoint/2010/main" val="310817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5163C3-904F-4ECC-A4E9-75FE6EA592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367116-F044-4F6A-9F29-3C957BDEA89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FF7E31C-D722-4881-A01A-DFFE322E9DAB}"/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772</Words>
  <Application>Microsoft Office PowerPoint</Application>
  <PresentationFormat>On-screen Show (4:3)</PresentationFormat>
  <Paragraphs>72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Unit 3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 4 connected</vt:lpstr>
      <vt:lpstr>PowerPoint Presentation</vt:lpstr>
      <vt:lpstr>PowerPoint Presentation</vt:lpstr>
      <vt:lpstr> 4-connected pixels Vs 8-connected pixels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 </dc:title>
  <dc:creator>DELL</dc:creator>
  <cp:lastModifiedBy>DELL</cp:lastModifiedBy>
  <cp:revision>14</cp:revision>
  <dcterms:created xsi:type="dcterms:W3CDTF">2006-08-16T00:00:00Z</dcterms:created>
  <dcterms:modified xsi:type="dcterms:W3CDTF">2021-07-13T17:40:55Z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  <property fmtid="{D5CDD505-2E9C-101B-9397-08002B2CF9AE}" pid="3" name="Order">
    <vt:r8>7700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_ColorHex">
    <vt:lpwstr/>
  </property>
  <property fmtid="{D5CDD505-2E9C-101B-9397-08002B2CF9AE}" pid="9" name="_Emoji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_ExtendedDescription">
    <vt:lpwstr/>
  </property>
  <property fmtid="{D5CDD505-2E9C-101B-9397-08002B2CF9AE}" pid="13" name="_ColorTag">
    <vt:lpwstr/>
  </property>
  <property fmtid="{D5CDD505-2E9C-101B-9397-08002B2CF9AE}" pid="14" name="TriggerFlowInfo">
    <vt:lpwstr/>
  </property>
</Properties>
</file>