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85" r:id="rId5"/>
    <p:sldId id="286" r:id="rId6"/>
    <p:sldId id="288" r:id="rId7"/>
    <p:sldId id="293" r:id="rId8"/>
    <p:sldId id="287" r:id="rId9"/>
    <p:sldId id="289" r:id="rId10"/>
    <p:sldId id="294" r:id="rId11"/>
    <p:sldId id="295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u2CslPa4x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fill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of program with </a:t>
            </a:r>
            <a:r>
              <a:rPr lang="en-US" dirty="0" err="1" smtClean="0"/>
              <a:t>floodfill</a:t>
            </a:r>
            <a:r>
              <a:rPr lang="en-US" dirty="0" smtClean="0"/>
              <a:t> half way and full way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3991532" cy="187668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7" y="1676400"/>
            <a:ext cx="3582848" cy="2067761"/>
          </a:xfrm>
        </p:spPr>
      </p:pic>
    </p:spTree>
    <p:extLst>
      <p:ext uri="{BB962C8B-B14F-4D97-AF65-F5344CB8AC3E}">
        <p14:creationId xmlns:p14="http://schemas.microsoft.com/office/powerpoint/2010/main" val="32853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610599" cy="6172200"/>
          </a:xfrm>
        </p:spPr>
      </p:pic>
    </p:spTree>
    <p:extLst>
      <p:ext uri="{BB962C8B-B14F-4D97-AF65-F5344CB8AC3E}">
        <p14:creationId xmlns:p14="http://schemas.microsoft.com/office/powerpoint/2010/main" val="18873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 video for explanation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youtu.be/au2CslPa4xU</a:t>
            </a:r>
            <a:endParaRPr lang="en-IN" dirty="0" smtClean="0"/>
          </a:p>
          <a:p>
            <a:r>
              <a:rPr lang="en-IN" dirty="0"/>
              <a:t>boundary fill algorithm in computer graphics </a:t>
            </a:r>
            <a:r>
              <a:rPr lang="en-IN" dirty="0" err="1"/>
              <a:t>mumbai</a:t>
            </a:r>
            <a:r>
              <a:rPr lang="en-IN" dirty="0"/>
              <a:t> </a:t>
            </a:r>
            <a:r>
              <a:rPr lang="en-IN" dirty="0" smtClean="0"/>
              <a:t>university(</a:t>
            </a:r>
            <a:r>
              <a:rPr lang="en-IN" dirty="0" err="1" smtClean="0"/>
              <a:t>google</a:t>
            </a:r>
            <a:r>
              <a:rPr lang="en-IN" dirty="0" smtClean="0"/>
              <a:t> search)</a:t>
            </a:r>
          </a:p>
          <a:p>
            <a:r>
              <a:rPr lang="en-IN" dirty="0" smtClean="0"/>
              <a:t>flood </a:t>
            </a:r>
            <a:r>
              <a:rPr lang="en-IN" dirty="0"/>
              <a:t>fill algorithm in computer graphics </a:t>
            </a:r>
            <a:r>
              <a:rPr lang="en-IN" dirty="0" err="1"/>
              <a:t>mumbai</a:t>
            </a:r>
            <a:r>
              <a:rPr lang="en-IN" dirty="0"/>
              <a:t> university(</a:t>
            </a:r>
            <a:r>
              <a:rPr lang="en-IN" dirty="0" err="1"/>
              <a:t>google</a:t>
            </a:r>
            <a:r>
              <a:rPr lang="en-IN" dirty="0"/>
              <a:t> search)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56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purpose of Flood Fill is to </a:t>
            </a:r>
            <a:r>
              <a:rPr lang="en-IN" dirty="0" err="1"/>
              <a:t>color</a:t>
            </a:r>
            <a:r>
              <a:rPr lang="en-IN" dirty="0"/>
              <a:t> an entire area of connected pixels with the same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It's </a:t>
            </a:r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Bucket Tool </a:t>
            </a:r>
            <a:r>
              <a:rPr lang="en-IN" dirty="0"/>
              <a:t>in many painting programs. </a:t>
            </a:r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Here's </a:t>
            </a:r>
            <a:r>
              <a:rPr lang="en-IN" dirty="0">
                <a:solidFill>
                  <a:srgbClr val="00B050"/>
                </a:solidFill>
              </a:rPr>
              <a:t>an example: the original image is on the left. 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/>
              <a:t>Then </a:t>
            </a:r>
            <a:r>
              <a:rPr lang="en-IN" dirty="0"/>
              <a:t>a </a:t>
            </a:r>
            <a:r>
              <a:rPr lang="en-IN" dirty="0" err="1"/>
              <a:t>floodfill</a:t>
            </a:r>
            <a:r>
              <a:rPr lang="en-IN" dirty="0"/>
              <a:t> was started inside the large shape, and the algorithm gave all pixels inside the shape the new </a:t>
            </a:r>
            <a:r>
              <a:rPr lang="en-IN" dirty="0" err="1"/>
              <a:t>color</a:t>
            </a:r>
            <a:r>
              <a:rPr lang="en-IN" dirty="0"/>
              <a:t>, leaving its borders and the pixels outside intact.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7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93419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3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Flood Fill algorithm is also sometimes called Seed Fill: you plant a seed (the pixel where you start), and, recursively, more and more seeds are planted around the original seed if those pixels have the correct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new seed is responsible for </a:t>
            </a:r>
            <a:r>
              <a:rPr lang="en-IN" dirty="0" err="1"/>
              <a:t>coloring</a:t>
            </a:r>
            <a:r>
              <a:rPr lang="en-IN" dirty="0"/>
              <a:t> the pixel at its position, and testing for new pixels around it that have to be </a:t>
            </a:r>
            <a:r>
              <a:rPr lang="en-IN" dirty="0" err="1"/>
              <a:t>colored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Paint Bucket Tool a generic tool found in several image processing packages, uses the algorithm internally</a:t>
            </a:r>
          </a:p>
        </p:txBody>
      </p:sp>
    </p:spTree>
    <p:extLst>
      <p:ext uri="{BB962C8B-B14F-4D97-AF65-F5344CB8AC3E}">
        <p14:creationId xmlns:p14="http://schemas.microsoft.com/office/powerpoint/2010/main" val="20777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Take </a:t>
            </a:r>
            <a:r>
              <a:rPr lang="en-IN" dirty="0"/>
              <a:t>the position of the starting point.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2. Decide </a:t>
            </a:r>
            <a:r>
              <a:rPr lang="en-IN" dirty="0" err="1">
                <a:solidFill>
                  <a:srgbClr val="0070C0"/>
                </a:solidFill>
              </a:rPr>
              <a:t>wether</a:t>
            </a:r>
            <a:r>
              <a:rPr lang="en-IN" dirty="0">
                <a:solidFill>
                  <a:srgbClr val="0070C0"/>
                </a:solidFill>
              </a:rPr>
              <a:t> you want to go in 4 directions 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>
                <a:solidFill>
                  <a:srgbClr val="0070C0"/>
                </a:solidFill>
              </a:rPr>
              <a:t>N, S, W, E) or 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8 </a:t>
            </a:r>
            <a:r>
              <a:rPr lang="en-IN" dirty="0">
                <a:solidFill>
                  <a:srgbClr val="0070C0"/>
                </a:solidFill>
              </a:rPr>
              <a:t>directions (N, S, W, E, NW, NE, SW, SE</a:t>
            </a:r>
            <a:r>
              <a:rPr lang="en-IN" dirty="0" smtClean="0">
                <a:solidFill>
                  <a:srgbClr val="0070C0"/>
                </a:solidFill>
              </a:rPr>
              <a:t>).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3.Choose a replacement </a:t>
            </a:r>
            <a:r>
              <a:rPr lang="en-IN" dirty="0" err="1"/>
              <a:t>color</a:t>
            </a:r>
            <a:r>
              <a:rPr lang="en-IN" dirty="0"/>
              <a:t> and a target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4 Travel in those directions.</a:t>
            </a:r>
          </a:p>
          <a:p>
            <a:r>
              <a:rPr lang="en-IN" dirty="0">
                <a:solidFill>
                  <a:srgbClr val="002060"/>
                </a:solidFill>
              </a:rPr>
              <a:t> 5. If the tile you land on is a target, </a:t>
            </a:r>
            <a:r>
              <a:rPr lang="en-IN" dirty="0" smtClean="0">
                <a:solidFill>
                  <a:srgbClr val="002060"/>
                </a:solidFill>
              </a:rPr>
              <a:t>replace </a:t>
            </a:r>
            <a:r>
              <a:rPr lang="en-IN" dirty="0">
                <a:solidFill>
                  <a:srgbClr val="002060"/>
                </a:solidFill>
              </a:rPr>
              <a:t>it with the chosen </a:t>
            </a:r>
            <a:r>
              <a:rPr lang="en-IN" dirty="0" err="1">
                <a:solidFill>
                  <a:srgbClr val="002060"/>
                </a:solidFill>
              </a:rPr>
              <a:t>color</a:t>
            </a:r>
            <a:r>
              <a:rPr lang="en-IN" dirty="0">
                <a:solidFill>
                  <a:srgbClr val="002060"/>
                </a:solidFill>
              </a:rPr>
              <a:t>.</a:t>
            </a:r>
          </a:p>
          <a:p>
            <a:r>
              <a:rPr lang="en-IN" dirty="0"/>
              <a:t>6. </a:t>
            </a:r>
            <a:r>
              <a:rPr lang="en-IN" dirty="0">
                <a:solidFill>
                  <a:srgbClr val="FF66FF"/>
                </a:solidFill>
              </a:rPr>
              <a:t>Repeat 4 and 5 until you’ve been </a:t>
            </a:r>
            <a:r>
              <a:rPr lang="en-IN" dirty="0" smtClean="0">
                <a:solidFill>
                  <a:srgbClr val="FF66FF"/>
                </a:solidFill>
              </a:rPr>
              <a:t>everywhere </a:t>
            </a:r>
            <a:r>
              <a:rPr lang="en-IN" dirty="0">
                <a:solidFill>
                  <a:srgbClr val="FF66FF"/>
                </a:solidFill>
              </a:rPr>
              <a:t>within the boundaries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Procedure </a:t>
            </a:r>
            <a:r>
              <a:rPr lang="en-IN" dirty="0" err="1"/>
              <a:t>floodfill</a:t>
            </a:r>
            <a:r>
              <a:rPr lang="en-IN" dirty="0"/>
              <a:t> (x, </a:t>
            </a:r>
            <a:r>
              <a:rPr lang="en-IN" dirty="0" err="1"/>
              <a:t>y,fill</a:t>
            </a:r>
            <a:r>
              <a:rPr lang="en-IN" dirty="0"/>
              <a:t>_ </a:t>
            </a:r>
            <a:r>
              <a:rPr lang="en-IN" dirty="0" err="1"/>
              <a:t>color</a:t>
            </a:r>
            <a:r>
              <a:rPr lang="en-IN" dirty="0"/>
              <a:t>, </a:t>
            </a:r>
            <a:r>
              <a:rPr lang="en-IN" dirty="0" err="1"/>
              <a:t>old_color</a:t>
            </a:r>
            <a:r>
              <a:rPr lang="en-IN" dirty="0"/>
              <a:t>: integer)  </a:t>
            </a:r>
          </a:p>
          <a:p>
            <a:r>
              <a:rPr lang="en-IN" dirty="0"/>
              <a:t>    If (</a:t>
            </a:r>
            <a:r>
              <a:rPr lang="en-IN" dirty="0" err="1"/>
              <a:t>getpixel</a:t>
            </a:r>
            <a:r>
              <a:rPr lang="en-IN" dirty="0"/>
              <a:t> (x, y)=</a:t>
            </a:r>
            <a:r>
              <a:rPr lang="en-IN" dirty="0" err="1"/>
              <a:t>old_color</a:t>
            </a:r>
            <a:r>
              <a:rPr lang="en-IN" dirty="0"/>
              <a:t>)  </a:t>
            </a:r>
          </a:p>
          <a:p>
            <a:r>
              <a:rPr lang="en-IN" dirty="0"/>
              <a:t>   {  </a:t>
            </a:r>
          </a:p>
          <a:p>
            <a:r>
              <a:rPr lang="en-IN" dirty="0"/>
              <a:t>    </a:t>
            </a:r>
            <a:r>
              <a:rPr lang="en-IN" dirty="0" err="1"/>
              <a:t>setpixel</a:t>
            </a:r>
            <a:r>
              <a:rPr lang="en-IN" dirty="0"/>
              <a:t> (x, y, </a:t>
            </a:r>
            <a:r>
              <a:rPr lang="en-IN" dirty="0" err="1"/>
              <a:t>fill_color</a:t>
            </a:r>
            <a:r>
              <a:rPr lang="en-IN" dirty="0"/>
              <a:t>);  </a:t>
            </a:r>
          </a:p>
          <a:p>
            <a:r>
              <a:rPr lang="en-IN" dirty="0"/>
              <a:t>    fill (x+1, y,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old_color</a:t>
            </a:r>
            <a:r>
              <a:rPr lang="en-IN" dirty="0"/>
              <a:t>);  </a:t>
            </a:r>
          </a:p>
          <a:p>
            <a:r>
              <a:rPr lang="en-IN" dirty="0"/>
              <a:t>     fill (x-1, y,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old_color</a:t>
            </a:r>
            <a:r>
              <a:rPr lang="en-IN" dirty="0"/>
              <a:t>);  </a:t>
            </a:r>
          </a:p>
          <a:p>
            <a:r>
              <a:rPr lang="en-IN" dirty="0"/>
              <a:t>    fill (x, y+1,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old_color</a:t>
            </a:r>
            <a:r>
              <a:rPr lang="en-IN" dirty="0"/>
              <a:t>);  </a:t>
            </a:r>
          </a:p>
          <a:p>
            <a:r>
              <a:rPr lang="en-IN" dirty="0"/>
              <a:t>    fill (x, y-1,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old_color</a:t>
            </a:r>
            <a:r>
              <a:rPr lang="en-IN" dirty="0"/>
              <a:t>);  </a:t>
            </a:r>
          </a:p>
          <a:p>
            <a:r>
              <a:rPr lang="en-IN" dirty="0"/>
              <a:t>     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93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696200" cy="5334000"/>
          </a:xfrm>
        </p:spPr>
      </p:pic>
    </p:spTree>
    <p:extLst>
      <p:ext uri="{BB962C8B-B14F-4D97-AF65-F5344CB8AC3E}">
        <p14:creationId xmlns:p14="http://schemas.microsoft.com/office/powerpoint/2010/main" val="33953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FB27A6-F2C7-452D-8AB7-1B26F88B546D}"/>
</file>

<file path=customXml/itemProps2.xml><?xml version="1.0" encoding="utf-8"?>
<ds:datastoreItem xmlns:ds="http://schemas.openxmlformats.org/officeDocument/2006/customXml" ds:itemID="{DCE7C2AC-604D-462D-AB0E-707B679DE138}"/>
</file>

<file path=customXml/itemProps3.xml><?xml version="1.0" encoding="utf-8"?>
<ds:datastoreItem xmlns:ds="http://schemas.openxmlformats.org/officeDocument/2006/customXml" ds:itemID="{B0647FB1-96FC-4488-9D59-60804221A3EF}"/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384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Flood fill algorithm</vt:lpstr>
      <vt:lpstr>PowerPoint Presentation</vt:lpstr>
      <vt:lpstr>PowerPoint Presentation</vt:lpstr>
      <vt:lpstr>PowerPoint Presentation</vt:lpstr>
      <vt:lpstr>PowerPoint Presentation</vt:lpstr>
      <vt:lpstr>Procedure </vt:lpstr>
      <vt:lpstr>PowerPoint Presentation</vt:lpstr>
      <vt:lpstr>Algorithm: </vt:lpstr>
      <vt:lpstr>PowerPoint Presentation</vt:lpstr>
      <vt:lpstr>Output of program with floodfill half way and full way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</dc:title>
  <dc:creator>DELL</dc:creator>
  <cp:lastModifiedBy>DELL</cp:lastModifiedBy>
  <cp:revision>50</cp:revision>
  <dcterms:created xsi:type="dcterms:W3CDTF">2006-08-16T00:00:00Z</dcterms:created>
  <dcterms:modified xsi:type="dcterms:W3CDTF">2021-05-20T05:30:45Z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  <property fmtid="{D5CDD505-2E9C-101B-9397-08002B2CF9AE}" pid="3" name="Order">
    <vt:r8>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ColorTag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_ColorHex">
    <vt:lpwstr/>
  </property>
  <property fmtid="{D5CDD505-2E9C-101B-9397-08002B2CF9AE}" pid="12" name="_Emoji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