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youtu.be/pIHZ70nsJB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29773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Scan Line Polygon Filling Algorithm</a:t>
            </a:r>
            <a:br>
              <a:rPr lang="en-IN" dirty="0"/>
            </a:b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595728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Basic principles</a:t>
            </a:r>
            <a:br>
              <a:rPr lang="en-IN" dirty="0"/>
            </a:br>
            <a:endParaRPr lang="en-IN" dirty="0"/>
          </a:p>
        </p:txBody>
      </p:sp>
      <p:sp>
        <p:nvSpPr>
          <p:cNvPr id="3" name="Content Placeholder 2"/>
          <p:cNvSpPr>
            <a:spLocks noGrp="1"/>
          </p:cNvSpPr>
          <p:nvPr>
            <p:ph idx="1"/>
          </p:nvPr>
        </p:nvSpPr>
        <p:spPr/>
        <p:txBody>
          <a:bodyPr/>
          <a:lstStyle/>
          <a:p>
            <a:r>
              <a:rPr lang="en-IN" dirty="0" smtClean="0"/>
              <a:t>The </a:t>
            </a:r>
            <a:r>
              <a:rPr lang="en-IN" dirty="0"/>
              <a:t>scan line polygon area filling algorithm calculates the intersection of the scan line and the polygon in the scan line order (from bottom to top), and displays the pixels of these intervals in the required </a:t>
            </a:r>
            <a:r>
              <a:rPr lang="en-IN" dirty="0" err="1"/>
              <a:t>color</a:t>
            </a:r>
            <a:r>
              <a:rPr lang="en-IN" dirty="0"/>
              <a:t>, that is, the filling work is completed.</a:t>
            </a:r>
          </a:p>
          <a:p>
            <a:endParaRPr lang="en-IN" dirty="0"/>
          </a:p>
          <a:p>
            <a:endParaRPr lang="en-IN" dirty="0"/>
          </a:p>
        </p:txBody>
      </p:sp>
    </p:spTree>
    <p:extLst>
      <p:ext uri="{BB962C8B-B14F-4D97-AF65-F5344CB8AC3E}">
        <p14:creationId xmlns:p14="http://schemas.microsoft.com/office/powerpoint/2010/main" val="3642456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2296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023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a:t>The endpoint of the interval can be obtained by calculating the intersection of the scan line and the polygon boundary line.</a:t>
            </a:r>
          </a:p>
          <a:p>
            <a:endParaRPr lang="en-IN" dirty="0"/>
          </a:p>
          <a:p>
            <a:r>
              <a:rPr lang="en-IN" dirty="0"/>
              <a:t>For a scan line, the polygon fill process can be divided into four steps:</a:t>
            </a:r>
          </a:p>
          <a:p>
            <a:endParaRPr lang="en-IN" dirty="0"/>
          </a:p>
          <a:p>
            <a:r>
              <a:rPr lang="en-IN" dirty="0"/>
              <a:t>(1) Intersection: Calculate the intersection of the scan line and each side of the polygon;</a:t>
            </a:r>
          </a:p>
          <a:p>
            <a:endParaRPr lang="en-IN" dirty="0"/>
          </a:p>
          <a:p>
            <a:r>
              <a:rPr lang="en-IN" dirty="0"/>
              <a:t>(2) Sorting: Sort all intersections in increasing order of x values;</a:t>
            </a:r>
          </a:p>
          <a:p>
            <a:endParaRPr lang="en-IN" dirty="0"/>
          </a:p>
          <a:p>
            <a:r>
              <a:rPr lang="en-IN" dirty="0"/>
              <a:t>(3) Pairing: first and second, third and fourth, etc.; each pair of intersections represents an intersection of the scan line and the polygon;</a:t>
            </a:r>
          </a:p>
          <a:p>
            <a:endParaRPr lang="en-IN" dirty="0"/>
          </a:p>
          <a:p>
            <a:r>
              <a:rPr lang="en-IN" dirty="0"/>
              <a:t>(4) Filling: set the pixels in the intersecting interval to a polygon </a:t>
            </a:r>
            <a:r>
              <a:rPr lang="en-IN" dirty="0" err="1"/>
              <a:t>color</a:t>
            </a:r>
            <a:r>
              <a:rPr lang="en-IN" dirty="0"/>
              <a:t>;</a:t>
            </a:r>
          </a:p>
        </p:txBody>
      </p:sp>
    </p:spTree>
    <p:extLst>
      <p:ext uri="{BB962C8B-B14F-4D97-AF65-F5344CB8AC3E}">
        <p14:creationId xmlns:p14="http://schemas.microsoft.com/office/powerpoint/2010/main" val="2046210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Ref video link</a:t>
            </a:r>
          </a:p>
          <a:p>
            <a:r>
              <a:rPr lang="en-IN" dirty="0">
                <a:hlinkClick r:id="rId2"/>
              </a:rPr>
              <a:t>https://</a:t>
            </a:r>
            <a:r>
              <a:rPr lang="en-IN" dirty="0" smtClean="0">
                <a:hlinkClick r:id="rId2"/>
              </a:rPr>
              <a:t>youtu.be/pIHZ70nsJBg</a:t>
            </a:r>
            <a:endParaRPr lang="en-IN" dirty="0" smtClean="0"/>
          </a:p>
          <a:p>
            <a:r>
              <a:rPr lang="en-IN" dirty="0"/>
              <a:t>https://youtu.be/PZZA92YS9do</a:t>
            </a:r>
          </a:p>
        </p:txBody>
      </p:sp>
    </p:spTree>
    <p:extLst>
      <p:ext uri="{BB962C8B-B14F-4D97-AF65-F5344CB8AC3E}">
        <p14:creationId xmlns:p14="http://schemas.microsoft.com/office/powerpoint/2010/main" val="2290635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75BDB330E5F94C92A9FBF016824C89" ma:contentTypeVersion="2" ma:contentTypeDescription="Create a new document." ma:contentTypeScope="" ma:versionID="17603c32b9c32b57f2d228a324abc2bd">
  <xsd:schema xmlns:xsd="http://www.w3.org/2001/XMLSchema" xmlns:xs="http://www.w3.org/2001/XMLSchema" xmlns:p="http://schemas.microsoft.com/office/2006/metadata/properties" xmlns:ns2="8cf4a641-6481-4fc8-83ef-6f3dbe01c22f" targetNamespace="http://schemas.microsoft.com/office/2006/metadata/properties" ma:root="true" ma:fieldsID="7432ee72077dafdeedb3c0efb54bdd0f" ns2:_="">
    <xsd:import namespace="8cf4a641-6481-4fc8-83ef-6f3dbe01c22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4a641-6481-4fc8-83ef-6f3dbe01c2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D1484E-DB7B-421F-8224-9DB7DC5089CE}"/>
</file>

<file path=customXml/itemProps2.xml><?xml version="1.0" encoding="utf-8"?>
<ds:datastoreItem xmlns:ds="http://schemas.openxmlformats.org/officeDocument/2006/customXml" ds:itemID="{8D4B8E31-05CC-4C3F-8AD0-1FF8906A02C0}"/>
</file>

<file path=customXml/itemProps3.xml><?xml version="1.0" encoding="utf-8"?>
<ds:datastoreItem xmlns:ds="http://schemas.openxmlformats.org/officeDocument/2006/customXml" ds:itemID="{CB89DC17-1E0C-4529-BB41-EA71E70B91A6}"/>
</file>

<file path=docProps/app.xml><?xml version="1.0" encoding="utf-8"?>
<Properties xmlns="http://schemas.openxmlformats.org/officeDocument/2006/extended-properties" xmlns:vt="http://schemas.openxmlformats.org/officeDocument/2006/docPropsVTypes">
  <TotalTime>244</TotalTime>
  <Words>186</Words>
  <Application>Microsoft Office PowerPoint</Application>
  <PresentationFormat>On-screen Show (4:3)</PresentationFormat>
  <Paragraphs>18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Unit 3</vt:lpstr>
      <vt:lpstr>Scan Line Polygon Filling Algorithm </vt:lpstr>
      <vt:lpstr>Basic principles </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DELL</dc:creator>
  <cp:lastModifiedBy>DELL</cp:lastModifiedBy>
  <cp:revision>10</cp:revision>
  <dcterms:created xsi:type="dcterms:W3CDTF">2006-08-16T00:00:00Z</dcterms:created>
  <dcterms:modified xsi:type="dcterms:W3CDTF">2021-05-20T05:03:53Z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0x010100A075BDB330E5F94C92A9FBF016824C89</vt:lpwstr>
  </property>
  <property fmtid="{D5CDD505-2E9C-101B-9397-08002B2CF9AE}" pid="3" name="Order">
    <vt:r8>7900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_ColorHex">
    <vt:lpwstr/>
  </property>
  <property fmtid="{D5CDD505-2E9C-101B-9397-08002B2CF9AE}" pid="10" name="_Emoji">
    <vt:lpwstr/>
  </property>
  <property fmtid="{D5CDD505-2E9C-101B-9397-08002B2CF9AE}" pid="11" name="ComplianceAssetId">
    <vt:lpwstr/>
  </property>
  <property fmtid="{D5CDD505-2E9C-101B-9397-08002B2CF9AE}" pid="12" name="TemplateUrl">
    <vt:lpwstr/>
  </property>
  <property fmtid="{D5CDD505-2E9C-101B-9397-08002B2CF9AE}" pid="13" name="_ExtendedDescription">
    <vt:lpwstr/>
  </property>
  <property fmtid="{D5CDD505-2E9C-101B-9397-08002B2CF9AE}" pid="14" name="_ColorTag">
    <vt:lpwstr/>
  </property>
</Properties>
</file>