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0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rotaton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762999" cy="5897085"/>
          </a:xfrm>
        </p:spPr>
      </p:pic>
    </p:spTree>
    <p:extLst>
      <p:ext uri="{BB962C8B-B14F-4D97-AF65-F5344CB8AC3E}">
        <p14:creationId xmlns:p14="http://schemas.microsoft.com/office/powerpoint/2010/main" val="18325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73" y="179244"/>
            <a:ext cx="8839200" cy="6235411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655" y="5334000"/>
            <a:ext cx="196041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49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8229600" cy="5638800"/>
          </a:xfrm>
        </p:spPr>
      </p:pic>
    </p:spTree>
    <p:extLst>
      <p:ext uri="{BB962C8B-B14F-4D97-AF65-F5344CB8AC3E}">
        <p14:creationId xmlns:p14="http://schemas.microsoft.com/office/powerpoint/2010/main" val="13145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62000"/>
            <a:ext cx="7924800" cy="4829969"/>
          </a:xfrm>
        </p:spPr>
      </p:pic>
    </p:spTree>
    <p:extLst>
      <p:ext uri="{BB962C8B-B14F-4D97-AF65-F5344CB8AC3E}">
        <p14:creationId xmlns:p14="http://schemas.microsoft.com/office/powerpoint/2010/main" val="42424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8534400" cy="6858000"/>
          </a:xfrm>
        </p:spPr>
      </p:pic>
    </p:spTree>
    <p:extLst>
      <p:ext uri="{BB962C8B-B14F-4D97-AF65-F5344CB8AC3E}">
        <p14:creationId xmlns:p14="http://schemas.microsoft.com/office/powerpoint/2010/main" val="80993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"/>
            <a:ext cx="7924800" cy="5867400"/>
          </a:xfrm>
        </p:spPr>
      </p:pic>
    </p:spTree>
    <p:extLst>
      <p:ext uri="{BB962C8B-B14F-4D97-AF65-F5344CB8AC3E}">
        <p14:creationId xmlns:p14="http://schemas.microsoft.com/office/powerpoint/2010/main" val="28272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A58F45-19A4-4077-9036-1975F8799918}"/>
</file>

<file path=customXml/itemProps2.xml><?xml version="1.0" encoding="utf-8"?>
<ds:datastoreItem xmlns:ds="http://schemas.openxmlformats.org/officeDocument/2006/customXml" ds:itemID="{E425CFBC-ECAA-4D90-9EFE-6664A2C899CB}"/>
</file>

<file path=customXml/itemProps3.xml><?xml version="1.0" encoding="utf-8"?>
<ds:datastoreItem xmlns:ds="http://schemas.openxmlformats.org/officeDocument/2006/customXml" ds:itemID="{DDCDF3FA-392E-4EC0-8D0E-23B267408785}"/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</Words>
  <Application>Microsoft Office PowerPoint</Application>
  <PresentationFormat>On-screen Show (4:3)</PresentationFormat>
  <Paragraphs>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Unit 4</vt:lpstr>
      <vt:lpstr>rotaton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DELL</dc:creator>
  <cp:lastModifiedBy>DELL</cp:lastModifiedBy>
  <cp:revision>9</cp:revision>
  <dcterms:created xsi:type="dcterms:W3CDTF">2006-08-16T00:00:00Z</dcterms:created>
  <dcterms:modified xsi:type="dcterms:W3CDTF">2021-05-13T14:20:37Z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  <property fmtid="{D5CDD505-2E9C-101B-9397-08002B2CF9AE}" pid="3" name="Order">
    <vt:r8>7300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