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8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5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7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9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8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2512-AAE6-4FC7-AFA9-DC324E56603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AB87-1B35-4CD5-A84F-636D3C6C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4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Coordinates C(3, 0)</a:t>
            </a:r>
          </a:p>
          <a:p>
            <a:r>
              <a:rPr lang="en-IN" dirty="0"/>
              <a:t>Let the new coordinates of corner C after scaling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).</a:t>
            </a:r>
          </a:p>
          <a:p>
            <a:r>
              <a:rPr lang="en-IN" dirty="0"/>
              <a:t>Applying the scaling equations, we have-</a:t>
            </a:r>
          </a:p>
          <a:p>
            <a:r>
              <a:rPr lang="en-IN" dirty="0" err="1" smtClean="0"/>
              <a:t>Xnew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Xold</a:t>
            </a:r>
            <a:r>
              <a:rPr lang="en-IN" dirty="0"/>
              <a:t> x </a:t>
            </a:r>
            <a:r>
              <a:rPr lang="en-IN" dirty="0" err="1"/>
              <a:t>Sx</a:t>
            </a:r>
            <a:r>
              <a:rPr lang="en-IN" dirty="0"/>
              <a:t> = 3 x 2 = 6</a:t>
            </a:r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x </a:t>
            </a:r>
            <a:r>
              <a:rPr lang="en-IN" dirty="0" err="1"/>
              <a:t>Sy</a:t>
            </a:r>
            <a:r>
              <a:rPr lang="en-IN" dirty="0"/>
              <a:t> = 0 x 3 = 0</a:t>
            </a:r>
          </a:p>
          <a:p>
            <a:r>
              <a:rPr lang="en-IN" dirty="0" smtClean="0"/>
              <a:t>Thus</a:t>
            </a:r>
            <a:r>
              <a:rPr lang="en-IN" dirty="0"/>
              <a:t>, New coordinates of corner C after scaling = (6, 0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Coordinates D(0, 0)</a:t>
            </a:r>
          </a:p>
          <a:p>
            <a:r>
              <a:rPr lang="en-IN" dirty="0"/>
              <a:t>Let the new coordinates of corner D after scaling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).</a:t>
            </a:r>
          </a:p>
          <a:p>
            <a:r>
              <a:rPr lang="en-IN" dirty="0" smtClean="0"/>
              <a:t>Applying </a:t>
            </a:r>
            <a:r>
              <a:rPr lang="en-IN" dirty="0"/>
              <a:t>the scaling equations, we have-</a:t>
            </a:r>
          </a:p>
          <a:p>
            <a:r>
              <a:rPr lang="en-IN" dirty="0" err="1" smtClean="0"/>
              <a:t>Xnew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Xold</a:t>
            </a:r>
            <a:r>
              <a:rPr lang="en-IN" dirty="0"/>
              <a:t> x </a:t>
            </a:r>
            <a:r>
              <a:rPr lang="en-IN" dirty="0" err="1"/>
              <a:t>Sx</a:t>
            </a:r>
            <a:r>
              <a:rPr lang="en-IN" dirty="0"/>
              <a:t> = 0 x 2 = 0</a:t>
            </a:r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x </a:t>
            </a:r>
            <a:r>
              <a:rPr lang="en-IN" dirty="0" err="1"/>
              <a:t>Sy</a:t>
            </a:r>
            <a:r>
              <a:rPr lang="en-IN" dirty="0"/>
              <a:t> = 0 x 3 = 0</a:t>
            </a:r>
          </a:p>
          <a:p>
            <a:r>
              <a:rPr lang="en-IN" dirty="0" smtClean="0"/>
              <a:t>Thus</a:t>
            </a:r>
            <a:r>
              <a:rPr lang="en-IN" dirty="0"/>
              <a:t>, New coordinates of corner D after scaling = (0, 0).</a:t>
            </a:r>
          </a:p>
          <a:p>
            <a:r>
              <a:rPr lang="en-IN" dirty="0" smtClean="0"/>
              <a:t>Thus</a:t>
            </a:r>
            <a:r>
              <a:rPr lang="en-IN" dirty="0"/>
              <a:t>, New coordinates of the square after scaling = A (0, 9), B(6, 9), C(6, 0), D(0, 0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2296081"/>
            <a:ext cx="7001852" cy="3410426"/>
          </a:xfrm>
        </p:spPr>
      </p:pic>
    </p:spTree>
    <p:extLst>
      <p:ext uri="{BB962C8B-B14F-4D97-AF65-F5344CB8AC3E}">
        <p14:creationId xmlns:p14="http://schemas.microsoft.com/office/powerpoint/2010/main" val="35154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5" y="653143"/>
            <a:ext cx="6662056" cy="5523820"/>
          </a:xfrm>
        </p:spPr>
      </p:pic>
    </p:spTree>
    <p:extLst>
      <p:ext uri="{BB962C8B-B14F-4D97-AF65-F5344CB8AC3E}">
        <p14:creationId xmlns:p14="http://schemas.microsoft.com/office/powerpoint/2010/main" val="15000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Example</a:t>
            </a:r>
            <a:r>
              <a:rPr lang="en-IN" dirty="0"/>
              <a:t>: A Square object with the coordinate points P (1, 4), Q (4, 4), R (4, 1), T (1,1). Apply the scaling factor 3 on the X-axis and 4 on the Y-axis. Find out the new coordinates of the square?</a:t>
            </a:r>
          </a:p>
          <a:p>
            <a:r>
              <a:rPr lang="en-IN" dirty="0" smtClean="0"/>
              <a:t>Solution</a:t>
            </a:r>
            <a:r>
              <a:rPr lang="en-IN" dirty="0"/>
              <a:t>: We have,</a:t>
            </a:r>
          </a:p>
          <a:p>
            <a:r>
              <a:rPr lang="en-IN" dirty="0" smtClean="0"/>
              <a:t>Coordinates </a:t>
            </a:r>
            <a:r>
              <a:rPr lang="en-IN" dirty="0"/>
              <a:t>Points for Square = P (1, 4), Q (4, 4), R (4, 1), S (1, 1)</a:t>
            </a:r>
          </a:p>
          <a:p>
            <a:r>
              <a:rPr lang="en-IN" dirty="0" smtClean="0"/>
              <a:t>Scaling </a:t>
            </a:r>
            <a:r>
              <a:rPr lang="en-IN" dirty="0"/>
              <a:t>factor along with X axis (</a:t>
            </a:r>
            <a:r>
              <a:rPr lang="en-IN" dirty="0" err="1"/>
              <a:t>Sx</a:t>
            </a:r>
            <a:r>
              <a:rPr lang="en-IN" dirty="0"/>
              <a:t>) = 3</a:t>
            </a:r>
          </a:p>
          <a:p>
            <a:r>
              <a:rPr lang="en-IN" dirty="0" smtClean="0"/>
              <a:t>Scaling </a:t>
            </a:r>
            <a:r>
              <a:rPr lang="en-IN" dirty="0"/>
              <a:t>factor along with Y axis (</a:t>
            </a:r>
            <a:r>
              <a:rPr lang="en-IN" dirty="0" err="1"/>
              <a:t>Sy</a:t>
            </a:r>
            <a:r>
              <a:rPr lang="en-IN" dirty="0"/>
              <a:t>)= 4</a:t>
            </a:r>
          </a:p>
          <a:p>
            <a:r>
              <a:rPr lang="en-IN" dirty="0" smtClean="0"/>
              <a:t>Applying </a:t>
            </a:r>
            <a:r>
              <a:rPr lang="en-IN" dirty="0"/>
              <a:t>the equation to find the new coordinates-</a:t>
            </a:r>
          </a:p>
          <a:p>
            <a:r>
              <a:rPr lang="en-IN" dirty="0" smtClean="0"/>
              <a:t>For </a:t>
            </a:r>
            <a:r>
              <a:rPr lang="en-IN" dirty="0"/>
              <a:t>Coordinate P (1, 4)–</a:t>
            </a:r>
          </a:p>
          <a:p>
            <a:r>
              <a:rPr lang="en-IN" dirty="0" smtClean="0"/>
              <a:t>Let </a:t>
            </a:r>
            <a:r>
              <a:rPr lang="en-IN" dirty="0"/>
              <a:t>the new Coordinate for P = (P1, Q1)</a:t>
            </a:r>
          </a:p>
          <a:p>
            <a:r>
              <a:rPr lang="en-IN" dirty="0" smtClean="0"/>
              <a:t>P1 </a:t>
            </a:r>
            <a:r>
              <a:rPr lang="en-IN" dirty="0"/>
              <a:t>= P0. </a:t>
            </a:r>
            <a:r>
              <a:rPr lang="en-IN" dirty="0" err="1"/>
              <a:t>Sx</a:t>
            </a:r>
            <a:r>
              <a:rPr lang="en-IN" dirty="0"/>
              <a:t> = 1 x 3 = 3</a:t>
            </a:r>
          </a:p>
          <a:p>
            <a:r>
              <a:rPr lang="en-IN" dirty="0" smtClean="0"/>
              <a:t>Q1 </a:t>
            </a:r>
            <a:r>
              <a:rPr lang="en-IN" dirty="0"/>
              <a:t>= Q0. </a:t>
            </a:r>
            <a:r>
              <a:rPr lang="en-IN" dirty="0" err="1"/>
              <a:t>Sy</a:t>
            </a:r>
            <a:r>
              <a:rPr lang="en-IN" dirty="0"/>
              <a:t> = 4 x 4 = 16</a:t>
            </a:r>
          </a:p>
          <a:p>
            <a:r>
              <a:rPr lang="en-IN" dirty="0" smtClean="0"/>
              <a:t>The </a:t>
            </a:r>
            <a:r>
              <a:rPr lang="en-IN" dirty="0"/>
              <a:t>new Coordinates = (3, 16) </a:t>
            </a:r>
          </a:p>
        </p:txBody>
      </p:sp>
    </p:spTree>
    <p:extLst>
      <p:ext uri="{BB962C8B-B14F-4D97-AF65-F5344CB8AC3E}">
        <p14:creationId xmlns:p14="http://schemas.microsoft.com/office/powerpoint/2010/main" val="17087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For Coordinate Q (4, 4)</a:t>
            </a:r>
            <a:r>
              <a:rPr lang="en-IN" dirty="0"/>
              <a:t>–</a:t>
            </a:r>
          </a:p>
          <a:p>
            <a:pPr fontAlgn="base"/>
            <a:r>
              <a:rPr lang="en-IN" dirty="0"/>
              <a:t>Let the new Coordinate for Q</a:t>
            </a:r>
            <a:r>
              <a:rPr lang="en-IN" b="1" dirty="0"/>
              <a:t> = </a:t>
            </a:r>
            <a:r>
              <a:rPr lang="en-IN" dirty="0"/>
              <a:t>(P,</a:t>
            </a:r>
            <a:r>
              <a:rPr lang="en-IN" baseline="-25000" dirty="0"/>
              <a:t>1</a:t>
            </a:r>
            <a:r>
              <a:rPr lang="en-IN" dirty="0"/>
              <a:t> Q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 = P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Sx</a:t>
            </a:r>
            <a:r>
              <a:rPr lang="en-IN" dirty="0"/>
              <a:t> </a:t>
            </a:r>
            <a:r>
              <a:rPr lang="en-IN" b="1" dirty="0"/>
              <a:t>= </a:t>
            </a:r>
            <a:r>
              <a:rPr lang="en-IN" dirty="0"/>
              <a:t>4 x 3 = 12</a:t>
            </a:r>
          </a:p>
          <a:p>
            <a:pPr fontAlgn="base"/>
            <a:r>
              <a:rPr lang="en-IN" dirty="0"/>
              <a:t>Q</a:t>
            </a:r>
            <a:r>
              <a:rPr lang="en-IN" baseline="-25000" dirty="0"/>
              <a:t>1</a:t>
            </a:r>
            <a:r>
              <a:rPr lang="en-IN" dirty="0"/>
              <a:t> = Q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Sy</a:t>
            </a:r>
            <a:r>
              <a:rPr lang="en-IN" dirty="0"/>
              <a:t> = 4 x 4 = 16</a:t>
            </a:r>
          </a:p>
          <a:p>
            <a:pPr fontAlgn="base"/>
            <a:r>
              <a:rPr lang="en-IN" b="1" dirty="0"/>
              <a:t>The new Coordinates = (12, 16)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For Coordinate R (4, 1)</a:t>
            </a:r>
            <a:r>
              <a:rPr lang="en-IN" dirty="0"/>
              <a:t>–</a:t>
            </a:r>
          </a:p>
          <a:p>
            <a:pPr fontAlgn="base"/>
            <a:r>
              <a:rPr lang="en-IN" dirty="0"/>
              <a:t>Let the new Coordinate for R</a:t>
            </a:r>
            <a:r>
              <a:rPr lang="en-IN" b="1" dirty="0"/>
              <a:t> = </a:t>
            </a:r>
            <a:r>
              <a:rPr lang="en-IN" dirty="0"/>
              <a:t>(P</a:t>
            </a:r>
            <a:r>
              <a:rPr lang="en-IN" baseline="-25000" dirty="0"/>
              <a:t>1</a:t>
            </a:r>
            <a:r>
              <a:rPr lang="en-IN" dirty="0"/>
              <a:t>, Q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 = P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Sx</a:t>
            </a:r>
            <a:r>
              <a:rPr lang="en-IN" dirty="0"/>
              <a:t> </a:t>
            </a:r>
            <a:r>
              <a:rPr lang="en-IN" b="1" dirty="0"/>
              <a:t>= </a:t>
            </a:r>
            <a:r>
              <a:rPr lang="en-IN" dirty="0"/>
              <a:t>4 x 3 = 12</a:t>
            </a:r>
          </a:p>
          <a:p>
            <a:pPr fontAlgn="base"/>
            <a:r>
              <a:rPr lang="en-IN" dirty="0"/>
              <a:t>Q</a:t>
            </a:r>
            <a:r>
              <a:rPr lang="en-IN" baseline="-25000" dirty="0"/>
              <a:t>1</a:t>
            </a:r>
            <a:r>
              <a:rPr lang="en-IN" dirty="0"/>
              <a:t> = Q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Sy</a:t>
            </a:r>
            <a:r>
              <a:rPr lang="en-IN" dirty="0"/>
              <a:t> = 1 x 4 = 4</a:t>
            </a:r>
          </a:p>
          <a:p>
            <a:pPr fontAlgn="base"/>
            <a:r>
              <a:rPr lang="en-IN" b="1" dirty="0"/>
              <a:t>The new Coordinates = (12, 4)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For Coordinate S (1, 1)</a:t>
            </a:r>
            <a:r>
              <a:rPr lang="en-IN" dirty="0"/>
              <a:t>–</a:t>
            </a:r>
          </a:p>
          <a:p>
            <a:pPr fontAlgn="base"/>
            <a:r>
              <a:rPr lang="en-IN" dirty="0"/>
              <a:t>Let the new Coordinate for S</a:t>
            </a:r>
            <a:r>
              <a:rPr lang="en-IN" b="1" dirty="0"/>
              <a:t> = </a:t>
            </a:r>
            <a:r>
              <a:rPr lang="en-IN" dirty="0"/>
              <a:t>(P</a:t>
            </a:r>
            <a:r>
              <a:rPr lang="en-IN" baseline="-25000" dirty="0"/>
              <a:t>1</a:t>
            </a:r>
            <a:r>
              <a:rPr lang="en-IN" dirty="0"/>
              <a:t>, Q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P</a:t>
            </a:r>
            <a:r>
              <a:rPr lang="en-IN" baseline="-25000" dirty="0"/>
              <a:t>1</a:t>
            </a:r>
            <a:r>
              <a:rPr lang="en-IN" dirty="0"/>
              <a:t> = P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Sx</a:t>
            </a:r>
            <a:r>
              <a:rPr lang="en-IN" dirty="0"/>
              <a:t> </a:t>
            </a:r>
            <a:r>
              <a:rPr lang="en-IN" b="1" dirty="0"/>
              <a:t>= </a:t>
            </a:r>
            <a:r>
              <a:rPr lang="en-IN" dirty="0"/>
              <a:t>1 x 3 = 3</a:t>
            </a:r>
          </a:p>
          <a:p>
            <a:pPr fontAlgn="base"/>
            <a:r>
              <a:rPr lang="en-IN" dirty="0"/>
              <a:t>Q</a:t>
            </a:r>
            <a:r>
              <a:rPr lang="en-IN" baseline="-25000" dirty="0"/>
              <a:t>1</a:t>
            </a:r>
            <a:r>
              <a:rPr lang="en-IN" dirty="0"/>
              <a:t> = Q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r>
              <a:rPr lang="en-IN" dirty="0" err="1"/>
              <a:t>Sy</a:t>
            </a:r>
            <a:r>
              <a:rPr lang="en-IN" dirty="0"/>
              <a:t> = 1 x 4 = 4</a:t>
            </a:r>
          </a:p>
          <a:p>
            <a:pPr fontAlgn="base"/>
            <a:r>
              <a:rPr lang="en-IN" b="1" dirty="0"/>
              <a:t>The new Coordinates = (3, 4)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0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48681"/>
            <a:ext cx="381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34394"/>
            <a:ext cx="381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change the size of an object, scaling transformation is used. </a:t>
            </a:r>
          </a:p>
          <a:p>
            <a:r>
              <a:rPr lang="en-IN" dirty="0" smtClean="0"/>
              <a:t>In the scaling process, you either expand or compress the dimensions of the object. </a:t>
            </a:r>
          </a:p>
          <a:p>
            <a:r>
              <a:rPr lang="en-IN" dirty="0" smtClean="0"/>
              <a:t>Scaling can be achieved by multiplying the original coordinates of the object with the scaling factor to get the desired result.</a:t>
            </a:r>
          </a:p>
          <a:p>
            <a:endParaRPr lang="en-IN" dirty="0" smtClean="0"/>
          </a:p>
          <a:p>
            <a:r>
              <a:rPr lang="en-IN" dirty="0" smtClean="0"/>
              <a:t>Let us assume that the original coordinates are X,Y, the scaling factors are (SX, SY), and the produced coordinates are X′,Y′. </a:t>
            </a:r>
          </a:p>
          <a:p>
            <a:r>
              <a:rPr lang="en-IN" dirty="0" smtClean="0"/>
              <a:t>This can be mathematically represented as shown below −</a:t>
            </a:r>
          </a:p>
          <a:p>
            <a:endParaRPr lang="en-IN" dirty="0" smtClean="0"/>
          </a:p>
          <a:p>
            <a:r>
              <a:rPr lang="en-IN" dirty="0" smtClean="0"/>
              <a:t>X' = X . SX and Y' = Y . SY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635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23" y="3413686"/>
            <a:ext cx="5115639" cy="2486372"/>
          </a:xfrm>
        </p:spPr>
      </p:pic>
      <p:sp>
        <p:nvSpPr>
          <p:cNvPr id="5" name="Rectangle 4"/>
          <p:cNvSpPr/>
          <p:nvPr/>
        </p:nvSpPr>
        <p:spPr>
          <a:xfrm>
            <a:off x="1132114" y="19549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The scaling factor SX, SY scales the object in X and Y direction respectively. The above equations can also be represented in matrix form as below − </a:t>
            </a:r>
            <a:r>
              <a:rPr lang="en-IN" dirty="0"/>
              <a:t>Where S is the scaling matrix. The scaling process is shown in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11090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05113"/>
            <a:ext cx="305752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80" y="1905113"/>
            <a:ext cx="3514725" cy="285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8762" y="51366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we provide values less than 1 to the scaling factor S, then we can reduce the size of the object. If we provide values greater than 1, then we can increase the size of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9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530" y="2378642"/>
            <a:ext cx="6108927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534239"/>
            <a:ext cx="6954220" cy="2934109"/>
          </a:xfrm>
        </p:spPr>
      </p:pic>
    </p:spTree>
    <p:extLst>
      <p:ext uri="{BB962C8B-B14F-4D97-AF65-F5344CB8AC3E}">
        <p14:creationId xmlns:p14="http://schemas.microsoft.com/office/powerpoint/2010/main" val="163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Problem-01:</a:t>
            </a:r>
          </a:p>
          <a:p>
            <a:r>
              <a:rPr lang="en-IN" dirty="0"/>
              <a:t> </a:t>
            </a:r>
            <a:r>
              <a:rPr lang="en-IN" dirty="0" smtClean="0"/>
              <a:t>Given </a:t>
            </a:r>
            <a:r>
              <a:rPr lang="en-IN" dirty="0"/>
              <a:t>a square object with coordinate points A(0, 3), B(3, 3), C(3, 0), D(0, 0). Apply the scaling parameter 2 towards X axis and 3 towards Y axis and obtain the new coordinates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040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Solution-</a:t>
            </a:r>
          </a:p>
          <a:p>
            <a:r>
              <a:rPr lang="en-IN" dirty="0" smtClean="0"/>
              <a:t>Given-</a:t>
            </a:r>
            <a:endParaRPr lang="en-IN" dirty="0"/>
          </a:p>
          <a:p>
            <a:r>
              <a:rPr lang="en-IN" dirty="0" smtClean="0"/>
              <a:t>Old </a:t>
            </a:r>
            <a:r>
              <a:rPr lang="en-IN" dirty="0"/>
              <a:t>corner coordinates of the square = A (0, 3), B(3, 3), C(3, 0), D(0, 0)</a:t>
            </a:r>
          </a:p>
          <a:p>
            <a:r>
              <a:rPr lang="en-IN" dirty="0"/>
              <a:t>Scaling factor along X axis = 2</a:t>
            </a:r>
          </a:p>
          <a:p>
            <a:r>
              <a:rPr lang="en-IN" dirty="0"/>
              <a:t>Scaling factor along Y axis = 3</a:t>
            </a:r>
          </a:p>
          <a:p>
            <a:r>
              <a:rPr lang="en-IN" dirty="0" smtClean="0"/>
              <a:t>For </a:t>
            </a:r>
            <a:r>
              <a:rPr lang="en-IN" dirty="0"/>
              <a:t>Coordinates A(0, 3)</a:t>
            </a:r>
          </a:p>
          <a:p>
            <a:r>
              <a:rPr lang="en-IN" dirty="0" smtClean="0"/>
              <a:t>Let </a:t>
            </a:r>
            <a:r>
              <a:rPr lang="en-IN" dirty="0"/>
              <a:t>the new coordinates of corner A after scaling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).</a:t>
            </a:r>
          </a:p>
          <a:p>
            <a:r>
              <a:rPr lang="en-IN" dirty="0" smtClean="0"/>
              <a:t>Applying </a:t>
            </a:r>
            <a:r>
              <a:rPr lang="en-IN" dirty="0"/>
              <a:t>the scaling equations, we have-</a:t>
            </a:r>
          </a:p>
          <a:p>
            <a:r>
              <a:rPr lang="en-IN" dirty="0" err="1" smtClean="0"/>
              <a:t>Xnew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Xold</a:t>
            </a:r>
            <a:r>
              <a:rPr lang="en-IN" dirty="0"/>
              <a:t> x </a:t>
            </a:r>
            <a:r>
              <a:rPr lang="en-IN" dirty="0" err="1"/>
              <a:t>Sx</a:t>
            </a:r>
            <a:r>
              <a:rPr lang="en-IN" dirty="0"/>
              <a:t> = 0 x 2 = 0</a:t>
            </a:r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x </a:t>
            </a:r>
            <a:r>
              <a:rPr lang="en-IN" dirty="0" err="1"/>
              <a:t>Sy</a:t>
            </a:r>
            <a:r>
              <a:rPr lang="en-IN" dirty="0"/>
              <a:t> = 3 x 3 = 9</a:t>
            </a:r>
          </a:p>
          <a:p>
            <a:r>
              <a:rPr lang="en-IN" dirty="0" smtClean="0"/>
              <a:t>Thus</a:t>
            </a:r>
            <a:r>
              <a:rPr lang="en-IN" dirty="0"/>
              <a:t>, New coordinates of corner A after scaling = (0, 9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3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Coordinates B(3, 3)</a:t>
            </a:r>
          </a:p>
          <a:p>
            <a:r>
              <a:rPr lang="en-IN" dirty="0"/>
              <a:t>Let the new coordinates of corner B after scaling = (</a:t>
            </a:r>
            <a:r>
              <a:rPr lang="en-IN" dirty="0" err="1"/>
              <a:t>Xnew</a:t>
            </a:r>
            <a:r>
              <a:rPr lang="en-IN" dirty="0"/>
              <a:t>, </a:t>
            </a:r>
            <a:r>
              <a:rPr lang="en-IN" dirty="0" err="1"/>
              <a:t>Ynew</a:t>
            </a:r>
            <a:r>
              <a:rPr lang="en-IN" dirty="0"/>
              <a:t>).</a:t>
            </a:r>
          </a:p>
          <a:p>
            <a:r>
              <a:rPr lang="en-IN" dirty="0"/>
              <a:t>Applying the scaling equations, we have-</a:t>
            </a:r>
          </a:p>
          <a:p>
            <a:r>
              <a:rPr lang="en-IN" dirty="0" err="1"/>
              <a:t>xnew</a:t>
            </a:r>
            <a:r>
              <a:rPr lang="en-IN" dirty="0"/>
              <a:t> = </a:t>
            </a:r>
            <a:r>
              <a:rPr lang="en-IN" dirty="0" err="1"/>
              <a:t>Xold</a:t>
            </a:r>
            <a:r>
              <a:rPr lang="en-IN" dirty="0"/>
              <a:t> x </a:t>
            </a:r>
            <a:r>
              <a:rPr lang="en-IN" dirty="0" err="1"/>
              <a:t>Sx</a:t>
            </a:r>
            <a:r>
              <a:rPr lang="en-IN" dirty="0"/>
              <a:t> = 3 x 2 = 6</a:t>
            </a:r>
          </a:p>
          <a:p>
            <a:r>
              <a:rPr lang="en-IN" dirty="0" err="1"/>
              <a:t>Ynew</a:t>
            </a:r>
            <a:r>
              <a:rPr lang="en-IN" dirty="0"/>
              <a:t> = </a:t>
            </a:r>
            <a:r>
              <a:rPr lang="en-IN" dirty="0" err="1"/>
              <a:t>Yold</a:t>
            </a:r>
            <a:r>
              <a:rPr lang="en-IN" dirty="0"/>
              <a:t> x </a:t>
            </a:r>
            <a:r>
              <a:rPr lang="en-IN" dirty="0" err="1"/>
              <a:t>Sy</a:t>
            </a:r>
            <a:r>
              <a:rPr lang="en-IN" dirty="0"/>
              <a:t> = 3 x 3 = 9</a:t>
            </a:r>
          </a:p>
          <a:p>
            <a:r>
              <a:rPr lang="en-IN" dirty="0"/>
              <a:t> Thus, New coordinates of corner B after scaling = (6, 9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F34BE-498C-4B17-A884-4ED0F99AAC91}"/>
</file>

<file path=customXml/itemProps2.xml><?xml version="1.0" encoding="utf-8"?>
<ds:datastoreItem xmlns:ds="http://schemas.openxmlformats.org/officeDocument/2006/customXml" ds:itemID="{250EF45C-A5C1-4415-839E-222767708266}"/>
</file>

<file path=customXml/itemProps3.xml><?xml version="1.0" encoding="utf-8"?>
<ds:datastoreItem xmlns:ds="http://schemas.openxmlformats.org/officeDocument/2006/customXml" ds:itemID="{CBF103D5-7560-42B6-9B91-584B5EDE8452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780</Words>
  <Application>Microsoft Office PowerPoint</Application>
  <PresentationFormat>Custom</PresentationFormat>
  <Paragraphs>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4 </vt:lpstr>
      <vt:lpstr>Scaling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</dc:title>
  <dc:creator>Geetha Unnikrishnan</dc:creator>
  <cp:lastModifiedBy>DELL</cp:lastModifiedBy>
  <cp:revision>18</cp:revision>
  <dcterms:created xsi:type="dcterms:W3CDTF">2021-03-10T07:37:52Z</dcterms:created>
  <dcterms:modified xsi:type="dcterms:W3CDTF">2021-05-08T11:01:14Z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