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3" r:id="rId7"/>
    <p:sldId id="264" r:id="rId8"/>
    <p:sldId id="261" r:id="rId9"/>
    <p:sldId id="259" r:id="rId10"/>
    <p:sldId id="260" r:id="rId11"/>
    <p:sldId id="262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229600" cy="5943600"/>
          </a:xfrm>
        </p:spPr>
      </p:pic>
    </p:spTree>
    <p:extLst>
      <p:ext uri="{BB962C8B-B14F-4D97-AF65-F5344CB8AC3E}">
        <p14:creationId xmlns:p14="http://schemas.microsoft.com/office/powerpoint/2010/main" val="40158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458200" cy="6248400"/>
          </a:xfrm>
        </p:spPr>
      </p:pic>
    </p:spTree>
    <p:extLst>
      <p:ext uri="{BB962C8B-B14F-4D97-AF65-F5344CB8AC3E}">
        <p14:creationId xmlns:p14="http://schemas.microsoft.com/office/powerpoint/2010/main" val="16257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assignment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assignment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a triangle </a:t>
            </a:r>
          </a:p>
          <a:p>
            <a:r>
              <a:rPr lang="en-US" dirty="0" smtClean="0"/>
              <a:t>A(100,150)</a:t>
            </a:r>
          </a:p>
          <a:p>
            <a:r>
              <a:rPr lang="en-US" dirty="0" smtClean="0"/>
              <a:t>B(150,170)</a:t>
            </a:r>
          </a:p>
          <a:p>
            <a:r>
              <a:rPr lang="en-US" dirty="0" smtClean="0"/>
              <a:t>C(200,100)</a:t>
            </a:r>
          </a:p>
          <a:p>
            <a:r>
              <a:rPr lang="en-US" dirty="0" smtClean="0"/>
              <a:t>With 200 units in X-direction and 150 units in Y-direction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10600" cy="6324600"/>
          </a:xfrm>
        </p:spPr>
      </p:pic>
    </p:spTree>
    <p:extLst>
      <p:ext uri="{BB962C8B-B14F-4D97-AF65-F5344CB8AC3E}">
        <p14:creationId xmlns:p14="http://schemas.microsoft.com/office/powerpoint/2010/main" val="4060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458200" cy="6324600"/>
          </a:xfrm>
        </p:spPr>
      </p:pic>
    </p:spTree>
    <p:extLst>
      <p:ext uri="{BB962C8B-B14F-4D97-AF65-F5344CB8AC3E}">
        <p14:creationId xmlns:p14="http://schemas.microsoft.com/office/powerpoint/2010/main" val="19124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Short for Graphical Kernel System, GKS is an international standard for computer graphic files that define how graphics are handled by software.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standardization allows for computer graphic files to be created on one computer and moved to a different computer or software program.</a:t>
            </a:r>
          </a:p>
        </p:txBody>
      </p:sp>
    </p:spTree>
    <p:extLst>
      <p:ext uri="{BB962C8B-B14F-4D97-AF65-F5344CB8AC3E}">
        <p14:creationId xmlns:p14="http://schemas.microsoft.com/office/powerpoint/2010/main" val="399809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PHIGS (Programmer's Hierarchical Interactive Graphics System) is an application programming interface (API) standard for rendering 3D computer </a:t>
            </a:r>
            <a:r>
              <a:rPr lang="en-IN" dirty="0" smtClean="0"/>
              <a:t>graphics.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Translation is a movement of objects without deformation. Every position or point is translated by the same amount.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straight line is translated, then it will be drawn using endpoints.</a:t>
            </a:r>
          </a:p>
          <a:p>
            <a:endParaRPr lang="en-IN" dirty="0"/>
          </a:p>
          <a:p>
            <a:r>
              <a:rPr lang="en-IN" dirty="0"/>
              <a:t>For translating polygon, each vertex of the polygon is converted to a new position. </a:t>
            </a:r>
            <a:endParaRPr lang="en-IN" dirty="0" smtClean="0"/>
          </a:p>
          <a:p>
            <a:r>
              <a:rPr lang="en-IN" dirty="0" smtClean="0"/>
              <a:t>Similarly</a:t>
            </a:r>
            <a:r>
              <a:rPr lang="en-IN" dirty="0"/>
              <a:t>, curved objects are translated. To change the position of the circle or ellipse its </a:t>
            </a:r>
            <a:r>
              <a:rPr lang="en-IN" dirty="0" err="1"/>
              <a:t>center</a:t>
            </a:r>
            <a:r>
              <a:rPr lang="en-IN" dirty="0"/>
              <a:t> coordinates are transformed, then the object is drawn using new coordinates.</a:t>
            </a:r>
          </a:p>
          <a:p>
            <a:endParaRPr lang="en-IN" dirty="0"/>
          </a:p>
          <a:p>
            <a:r>
              <a:rPr lang="en-IN" dirty="0"/>
              <a:t>Let P is a point with coordinates (x, y). It will be translated as (x1 y1).</a:t>
            </a:r>
          </a:p>
        </p:txBody>
      </p:sp>
    </p:spTree>
    <p:extLst>
      <p:ext uri="{BB962C8B-B14F-4D97-AF65-F5344CB8AC3E}">
        <p14:creationId xmlns:p14="http://schemas.microsoft.com/office/powerpoint/2010/main" val="16285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8229600" cy="5682742"/>
          </a:xfrm>
        </p:spPr>
      </p:pic>
    </p:spTree>
    <p:extLst>
      <p:ext uri="{BB962C8B-B14F-4D97-AF65-F5344CB8AC3E}">
        <p14:creationId xmlns:p14="http://schemas.microsoft.com/office/powerpoint/2010/main" val="1388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1828800"/>
            <a:ext cx="7449590" cy="3962400"/>
          </a:xfrm>
        </p:spPr>
      </p:pic>
    </p:spTree>
    <p:extLst>
      <p:ext uri="{BB962C8B-B14F-4D97-AF65-F5344CB8AC3E}">
        <p14:creationId xmlns:p14="http://schemas.microsoft.com/office/powerpoint/2010/main" val="40045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04EF4-0760-481C-987C-43F6958F133D}"/>
</file>

<file path=customXml/itemProps2.xml><?xml version="1.0" encoding="utf-8"?>
<ds:datastoreItem xmlns:ds="http://schemas.openxmlformats.org/officeDocument/2006/customXml" ds:itemID="{F0C85351-AD4E-4D67-8FA3-E827763C2356}"/>
</file>

<file path=customXml/itemProps3.xml><?xml version="1.0" encoding="utf-8"?>
<ds:datastoreItem xmlns:ds="http://schemas.openxmlformats.org/officeDocument/2006/customXml" ds:itemID="{32A1AF61-2B68-4E4E-913A-27394A326E33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199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Practical assignment</vt:lpstr>
      <vt:lpstr>Practical 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DELL</dc:creator>
  <cp:lastModifiedBy>DELL</cp:lastModifiedBy>
  <cp:revision>15</cp:revision>
  <dcterms:created xsi:type="dcterms:W3CDTF">2006-08-16T00:00:00Z</dcterms:created>
  <dcterms:modified xsi:type="dcterms:W3CDTF">2021-05-18T05:02:44Z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  <property fmtid="{D5CDD505-2E9C-101B-9397-08002B2CF9AE}" pid="3" name="Order">
    <vt:r8>7500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