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B9985-0809-49CB-9424-339DBB6C44B5}" v="2" dt="2021-07-13T13:20:55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GHOSALKAR - 57480190014" userId="S::harsh.ghosalkar@svkmmumbai.onmicrosoft.com::bf279a8e-ef59-4dbe-b675-f76ab180dbe9" providerId="AD" clId="Web-{75EB9985-0809-49CB-9424-339DBB6C44B5}"/>
    <pc:docChg chg="modSld">
      <pc:chgData name="HARSH GHOSALKAR - 57480190014" userId="S::harsh.ghosalkar@svkmmumbai.onmicrosoft.com::bf279a8e-ef59-4dbe-b675-f76ab180dbe9" providerId="AD" clId="Web-{75EB9985-0809-49CB-9424-339DBB6C44B5}" dt="2021-07-13T13:20:55.808" v="1" actId="1076"/>
      <pc:docMkLst>
        <pc:docMk/>
      </pc:docMkLst>
      <pc:sldChg chg="modSp">
        <pc:chgData name="HARSH GHOSALKAR - 57480190014" userId="S::harsh.ghosalkar@svkmmumbai.onmicrosoft.com::bf279a8e-ef59-4dbe-b675-f76ab180dbe9" providerId="AD" clId="Web-{75EB9985-0809-49CB-9424-339DBB6C44B5}" dt="2021-07-13T13:20:55.808" v="1" actId="1076"/>
        <pc:sldMkLst>
          <pc:docMk/>
          <pc:sldMk cId="1032862394" sldId="259"/>
        </pc:sldMkLst>
        <pc:picChg chg="mod">
          <ac:chgData name="HARSH GHOSALKAR - 57480190014" userId="S::harsh.ghosalkar@svkmmumbai.onmicrosoft.com::bf279a8e-ef59-4dbe-b675-f76ab180dbe9" providerId="AD" clId="Web-{75EB9985-0809-49CB-9424-339DBB6C44B5}" dt="2021-07-13T13:20:55.808" v="1" actId="1076"/>
          <ac:picMkLst>
            <pc:docMk/>
            <pc:sldMk cId="1032862394" sldId="259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166A-3D09-4FA5-B035-390B06C79340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B8C0-58D3-4933-9730-1D2E22E83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166A-3D09-4FA5-B035-390B06C79340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B8C0-58D3-4933-9730-1D2E22E83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4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166A-3D09-4FA5-B035-390B06C79340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B8C0-58D3-4933-9730-1D2E22E83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89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166A-3D09-4FA5-B035-390B06C79340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B8C0-58D3-4933-9730-1D2E22E83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166A-3D09-4FA5-B035-390B06C79340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B8C0-58D3-4933-9730-1D2E22E83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88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166A-3D09-4FA5-B035-390B06C79340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B8C0-58D3-4933-9730-1D2E22E83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39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166A-3D09-4FA5-B035-390B06C79340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B8C0-58D3-4933-9730-1D2E22E83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6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166A-3D09-4FA5-B035-390B06C79340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B8C0-58D3-4933-9730-1D2E22E83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166A-3D09-4FA5-B035-390B06C79340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B8C0-58D3-4933-9730-1D2E22E83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9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166A-3D09-4FA5-B035-390B06C79340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B8C0-58D3-4933-9730-1D2E22E83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166A-3D09-4FA5-B035-390B06C79340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B8C0-58D3-4933-9730-1D2E22E83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16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0166A-3D09-4FA5-B035-390B06C79340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B8C0-58D3-4933-9730-1D2E22E83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52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0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200"/>
            <a:ext cx="10515600" cy="5719763"/>
          </a:xfrm>
        </p:spPr>
      </p:pic>
    </p:spTree>
    <p:extLst>
      <p:ext uri="{BB962C8B-B14F-4D97-AF65-F5344CB8AC3E}">
        <p14:creationId xmlns:p14="http://schemas.microsoft.com/office/powerpoint/2010/main" val="3513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03" y="345073"/>
            <a:ext cx="8229600" cy="6166304"/>
          </a:xfrm>
        </p:spPr>
      </p:pic>
    </p:spTree>
    <p:extLst>
      <p:ext uri="{BB962C8B-B14F-4D97-AF65-F5344CB8AC3E}">
        <p14:creationId xmlns:p14="http://schemas.microsoft.com/office/powerpoint/2010/main" val="103286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14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5"/>
            <a:ext cx="10036629" cy="5811838"/>
          </a:xfrm>
        </p:spPr>
      </p:pic>
    </p:spTree>
    <p:extLst>
      <p:ext uri="{BB962C8B-B14F-4D97-AF65-F5344CB8AC3E}">
        <p14:creationId xmlns:p14="http://schemas.microsoft.com/office/powerpoint/2010/main" val="9146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5171"/>
            <a:ext cx="10025743" cy="5621792"/>
          </a:xfrm>
        </p:spPr>
      </p:pic>
    </p:spTree>
    <p:extLst>
      <p:ext uri="{BB962C8B-B14F-4D97-AF65-F5344CB8AC3E}">
        <p14:creationId xmlns:p14="http://schemas.microsoft.com/office/powerpoint/2010/main" val="411940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986E95-82F9-49FF-927B-9F83742135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9EDE87-75AD-4A68-BB12-57F5F48ABD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E1DE14-C0D1-47E9-9475-3F699D45CA80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Unit 4</vt:lpstr>
      <vt:lpstr>reflection</vt:lpstr>
      <vt:lpstr>PowerPoint Presentation</vt:lpstr>
      <vt:lpstr>PowerPoint Presentation</vt:lpstr>
      <vt:lpstr>Shear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Geetha Unnikrishnan</dc:creator>
  <cp:lastModifiedBy>DELL</cp:lastModifiedBy>
  <cp:revision>6</cp:revision>
  <dcterms:created xsi:type="dcterms:W3CDTF">2021-06-21T07:11:09Z</dcterms:created>
  <dcterms:modified xsi:type="dcterms:W3CDTF">2021-07-13T13:21:04Z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  <property fmtid="{D5CDD505-2E9C-101B-9397-08002B2CF9AE}" pid="3" name="Order">
    <vt:r8>7400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