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Hidden Surfaces and Shading</a:t>
            </a:r>
          </a:p>
        </p:txBody>
      </p:sp>
    </p:spTree>
    <p:extLst>
      <p:ext uri="{BB962C8B-B14F-4D97-AF65-F5344CB8AC3E}">
        <p14:creationId xmlns:p14="http://schemas.microsoft.com/office/powerpoint/2010/main" val="39903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086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Back-Face Detection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we project 3-D objects on a 2-D screen, we need to detect the faces that are hidden on 2D.</a:t>
            </a:r>
          </a:p>
          <a:p>
            <a:r>
              <a:rPr lang="en-IN" dirty="0"/>
              <a:t>Back-Face detection, </a:t>
            </a:r>
            <a:r>
              <a:rPr lang="en-IN" dirty="0" smtClean="0"/>
              <a:t>is </a:t>
            </a:r>
            <a:r>
              <a:rPr lang="en-IN" dirty="0"/>
              <a:t>an object space method in which objects and parts of objects are compared to find out the visible surfaces.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27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Let us consider a triangular surface that whose visibility needs to decided.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idea is to check if the triangle will be facing away from the viewer or not.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it does so, discard it for the current frame and move onto the next one.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9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surface has a normal vector.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this normal vector is pointing in the direction of the </a:t>
            </a:r>
            <a:r>
              <a:rPr lang="en-IN" dirty="0" err="1"/>
              <a:t>center</a:t>
            </a:r>
            <a:r>
              <a:rPr lang="en-IN" dirty="0"/>
              <a:t> of projection, then it is a front face and can be seen by the viewer.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this normal vector is pointing away from the </a:t>
            </a:r>
            <a:r>
              <a:rPr lang="en-IN" dirty="0" err="1"/>
              <a:t>center</a:t>
            </a:r>
            <a:r>
              <a:rPr lang="en-IN" dirty="0"/>
              <a:t> of projection, then it is a back face and can not be seen by the viewer.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1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229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6019800"/>
          </a:xfrm>
        </p:spPr>
      </p:pic>
    </p:spTree>
    <p:extLst>
      <p:ext uri="{BB962C8B-B14F-4D97-AF65-F5344CB8AC3E}">
        <p14:creationId xmlns:p14="http://schemas.microsoft.com/office/powerpoint/2010/main" val="28389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305800" cy="5668963"/>
          </a:xfrm>
        </p:spPr>
      </p:pic>
    </p:spTree>
    <p:extLst>
      <p:ext uri="{BB962C8B-B14F-4D97-AF65-F5344CB8AC3E}">
        <p14:creationId xmlns:p14="http://schemas.microsoft.com/office/powerpoint/2010/main" val="2851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5943600" cy="6019801"/>
          </a:xfrm>
        </p:spPr>
      </p:pic>
      <p:sp>
        <p:nvSpPr>
          <p:cNvPr id="8" name="Rectangle 7"/>
          <p:cNvSpPr/>
          <p:nvPr/>
        </p:nvSpPr>
        <p:spPr>
          <a:xfrm>
            <a:off x="6858000" y="2057400"/>
            <a:ext cx="1080745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HINT:</a:t>
            </a:r>
          </a:p>
          <a:p>
            <a:endParaRPr lang="en-IN" dirty="0">
              <a:solidFill>
                <a:srgbClr val="FF00FF"/>
              </a:solidFill>
            </a:endParaRPr>
          </a:p>
          <a:p>
            <a:endParaRPr lang="en-IN" dirty="0" smtClean="0">
              <a:solidFill>
                <a:srgbClr val="FF00FF"/>
              </a:solidFill>
            </a:endParaRPr>
          </a:p>
          <a:p>
            <a:r>
              <a:rPr lang="en-IN" dirty="0" smtClean="0">
                <a:solidFill>
                  <a:srgbClr val="FF00FF"/>
                </a:solidFill>
              </a:rPr>
              <a:t> </a:t>
            </a:r>
            <a:r>
              <a:rPr lang="en-IN" dirty="0">
                <a:solidFill>
                  <a:srgbClr val="FF00FF"/>
                </a:solidFill>
              </a:rPr>
              <a:t>2</a:t>
            </a:r>
            <a:r>
              <a:rPr lang="el-GR" dirty="0">
                <a:solidFill>
                  <a:srgbClr val="FF00FF"/>
                </a:solidFill>
              </a:rPr>
              <a:t>π </a:t>
            </a:r>
            <a:r>
              <a:rPr lang="en-IN" dirty="0" smtClean="0">
                <a:solidFill>
                  <a:srgbClr val="FF00FF"/>
                </a:solidFill>
              </a:rPr>
              <a:t>=360</a:t>
            </a:r>
            <a:r>
              <a:rPr lang="en-IN" baseline="30000" dirty="0" smtClean="0">
                <a:solidFill>
                  <a:srgbClr val="FF00FF"/>
                </a:solidFill>
              </a:rPr>
              <a:t>0</a:t>
            </a:r>
          </a:p>
          <a:p>
            <a:endParaRPr lang="en-IN" baseline="30000" dirty="0">
              <a:solidFill>
                <a:srgbClr val="FF00FF"/>
              </a:solidFill>
            </a:endParaRPr>
          </a:p>
          <a:p>
            <a:r>
              <a:rPr lang="en-IN" dirty="0" smtClean="0">
                <a:solidFill>
                  <a:srgbClr val="FF00FF"/>
                </a:solidFill>
              </a:rPr>
              <a:t> </a:t>
            </a:r>
          </a:p>
          <a:p>
            <a:r>
              <a:rPr lang="en-IN" dirty="0">
                <a:solidFill>
                  <a:srgbClr val="FF00FF"/>
                </a:solidFill>
              </a:rPr>
              <a:t> </a:t>
            </a:r>
            <a:r>
              <a:rPr lang="el-GR" dirty="0" smtClean="0">
                <a:solidFill>
                  <a:srgbClr val="FF00FF"/>
                </a:solidFill>
              </a:rPr>
              <a:t>π</a:t>
            </a:r>
            <a:r>
              <a:rPr lang="en-IN" dirty="0" smtClean="0">
                <a:solidFill>
                  <a:srgbClr val="FF00FF"/>
                </a:solidFill>
              </a:rPr>
              <a:t> =180</a:t>
            </a:r>
            <a:r>
              <a:rPr lang="en-IN" baseline="30000" dirty="0" smtClean="0">
                <a:solidFill>
                  <a:srgbClr val="FF00FF"/>
                </a:solidFill>
              </a:rPr>
              <a:t>0</a:t>
            </a:r>
          </a:p>
          <a:p>
            <a:endParaRPr lang="en-IN" baseline="30000" dirty="0">
              <a:solidFill>
                <a:srgbClr val="FF00FF"/>
              </a:solidFill>
            </a:endParaRPr>
          </a:p>
          <a:p>
            <a:endParaRPr lang="en-IN" baseline="30000" dirty="0" smtClean="0">
              <a:solidFill>
                <a:srgbClr val="FF00FF"/>
              </a:solidFill>
            </a:endParaRPr>
          </a:p>
          <a:p>
            <a:endParaRPr lang="en-IN" baseline="30000" dirty="0">
              <a:solidFill>
                <a:srgbClr val="FF00FF"/>
              </a:solidFill>
            </a:endParaRPr>
          </a:p>
          <a:p>
            <a:endParaRPr lang="en-IN" baseline="30000" dirty="0" smtClean="0">
              <a:solidFill>
                <a:srgbClr val="FF00FF"/>
              </a:solidFill>
            </a:endParaRPr>
          </a:p>
          <a:p>
            <a:r>
              <a:rPr lang="el-GR" dirty="0" smtClean="0">
                <a:solidFill>
                  <a:srgbClr val="FF00FF"/>
                </a:solidFill>
              </a:rPr>
              <a:t>π</a:t>
            </a:r>
            <a:r>
              <a:rPr lang="en-IN" dirty="0" smtClean="0">
                <a:solidFill>
                  <a:srgbClr val="FF00FF"/>
                </a:solidFill>
              </a:rPr>
              <a:t>/2=90</a:t>
            </a:r>
            <a:r>
              <a:rPr lang="en-IN" baseline="30000" dirty="0" smtClean="0">
                <a:solidFill>
                  <a:srgbClr val="FF00FF"/>
                </a:solidFill>
              </a:rPr>
              <a:t>0</a:t>
            </a:r>
            <a:endParaRPr lang="en-IN" baseline="300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305800" cy="5943600"/>
          </a:xfrm>
        </p:spPr>
      </p:pic>
    </p:spTree>
    <p:extLst>
      <p:ext uri="{BB962C8B-B14F-4D97-AF65-F5344CB8AC3E}">
        <p14:creationId xmlns:p14="http://schemas.microsoft.com/office/powerpoint/2010/main" val="30202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CA5171-DA90-470E-964D-3F4A1B8B4FAD}"/>
</file>

<file path=customXml/itemProps2.xml><?xml version="1.0" encoding="utf-8"?>
<ds:datastoreItem xmlns:ds="http://schemas.openxmlformats.org/officeDocument/2006/customXml" ds:itemID="{FA484B1D-16BB-4137-A7E2-313AA4CD6988}"/>
</file>

<file path=customXml/itemProps3.xml><?xml version="1.0" encoding="utf-8"?>
<ds:datastoreItem xmlns:ds="http://schemas.openxmlformats.org/officeDocument/2006/customXml" ds:itemID="{F34B7DA1-451F-4458-B505-0BD312AD2839}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182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Unit 6</vt:lpstr>
      <vt:lpstr>Back-Face Detection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DELL</dc:creator>
  <cp:lastModifiedBy>Geetha Unnikrishnan</cp:lastModifiedBy>
  <cp:revision>15</cp:revision>
  <dcterms:created xsi:type="dcterms:W3CDTF">2006-08-16T00:00:00Z</dcterms:created>
  <dcterms:modified xsi:type="dcterms:W3CDTF">2022-05-20T05:53:36Z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