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0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67" r:id="rId4"/>
    <p:sldId id="266" r:id="rId5"/>
    <p:sldId id="268" r:id="rId6"/>
    <p:sldId id="280" r:id="rId7"/>
    <p:sldId id="282" r:id="rId8"/>
    <p:sldId id="269" r:id="rId9"/>
    <p:sldId id="270" r:id="rId10"/>
    <p:sldId id="271" r:id="rId11"/>
    <p:sldId id="284" r:id="rId12"/>
    <p:sldId id="283" r:id="rId13"/>
    <p:sldId id="285" r:id="rId14"/>
    <p:sldId id="276" r:id="rId15"/>
    <p:sldId id="279" r:id="rId16"/>
    <p:sldId id="263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152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yhwg_O5HBwQ" TargetMode="External"/><Relationship Id="rId2" Type="http://schemas.openxmlformats.org/officeDocument/2006/relationships/hyperlink" Target="https://youtu.be/GiEMoaaiesY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Unit 6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5776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381000"/>
            <a:ext cx="7924799" cy="6172200"/>
          </a:xfrm>
        </p:spPr>
      </p:pic>
    </p:spTree>
    <p:extLst>
      <p:ext uri="{BB962C8B-B14F-4D97-AF65-F5344CB8AC3E}">
        <p14:creationId xmlns:p14="http://schemas.microsoft.com/office/powerpoint/2010/main" val="583928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6425" y="1915028"/>
            <a:ext cx="4351151" cy="4172532"/>
          </a:xfrm>
        </p:spPr>
      </p:pic>
    </p:spTree>
    <p:extLst>
      <p:ext uri="{BB962C8B-B14F-4D97-AF65-F5344CB8AC3E}">
        <p14:creationId xmlns:p14="http://schemas.microsoft.com/office/powerpoint/2010/main" val="1002862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951" y="500744"/>
            <a:ext cx="6554771" cy="5627914"/>
          </a:xfrm>
        </p:spPr>
      </p:pic>
    </p:spTree>
    <p:extLst>
      <p:ext uri="{BB962C8B-B14F-4D97-AF65-F5344CB8AC3E}">
        <p14:creationId xmlns:p14="http://schemas.microsoft.com/office/powerpoint/2010/main" val="1410281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What is image space and object space?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solidFill>
                  <a:srgbClr val="00B050"/>
                </a:solidFill>
              </a:rPr>
              <a:t>Object </a:t>
            </a:r>
            <a:r>
              <a:rPr lang="en-IN" dirty="0">
                <a:solidFill>
                  <a:srgbClr val="00B050"/>
                </a:solidFill>
              </a:rPr>
              <a:t>space is the 3 dimensional space in which a graphic object is defined. </a:t>
            </a:r>
            <a:endParaRPr lang="en-IN" dirty="0" smtClean="0">
              <a:solidFill>
                <a:srgbClr val="00B050"/>
              </a:solidFill>
            </a:endParaRPr>
          </a:p>
          <a:p>
            <a:r>
              <a:rPr lang="en-IN" dirty="0" smtClean="0">
                <a:solidFill>
                  <a:srgbClr val="0070C0"/>
                </a:solidFill>
              </a:rPr>
              <a:t>Image </a:t>
            </a:r>
            <a:r>
              <a:rPr lang="en-IN" dirty="0">
                <a:solidFill>
                  <a:srgbClr val="0070C0"/>
                </a:solidFill>
              </a:rPr>
              <a:t>space is the projection of the object defined in 3D to two dimensional screen space. </a:t>
            </a:r>
            <a:endParaRPr lang="en-IN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39446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482" y="1825625"/>
            <a:ext cx="6335036" cy="4351338"/>
          </a:xfrm>
        </p:spPr>
      </p:pic>
    </p:spTree>
    <p:extLst>
      <p:ext uri="{BB962C8B-B14F-4D97-AF65-F5344CB8AC3E}">
        <p14:creationId xmlns:p14="http://schemas.microsoft.com/office/powerpoint/2010/main" val="2605360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Visible surface detection link</a:t>
            </a:r>
          </a:p>
          <a:p>
            <a:r>
              <a:rPr lang="en-IN" dirty="0" smtClean="0"/>
              <a:t>https</a:t>
            </a:r>
            <a:r>
              <a:rPr lang="en-IN" dirty="0"/>
              <a:t>://youtu.be/j7zASv6vUKk</a:t>
            </a:r>
          </a:p>
        </p:txBody>
      </p:sp>
    </p:spTree>
    <p:extLst>
      <p:ext uri="{BB962C8B-B14F-4D97-AF65-F5344CB8AC3E}">
        <p14:creationId xmlns:p14="http://schemas.microsoft.com/office/powerpoint/2010/main" val="2789661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Video ref link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https://youtu.be/TsjYPu7piY0</a:t>
            </a:r>
            <a:endParaRPr lang="en-IN" dirty="0" smtClean="0">
              <a:hlinkClick r:id="rId2"/>
            </a:endParaRPr>
          </a:p>
          <a:p>
            <a:r>
              <a:rPr lang="en-IN" dirty="0" smtClean="0">
                <a:hlinkClick r:id="rId2"/>
              </a:rPr>
              <a:t>https</a:t>
            </a:r>
            <a:r>
              <a:rPr lang="en-IN" dirty="0">
                <a:hlinkClick r:id="rId2"/>
              </a:rPr>
              <a:t>://</a:t>
            </a:r>
            <a:r>
              <a:rPr lang="en-IN" dirty="0" smtClean="0">
                <a:hlinkClick r:id="rId2"/>
              </a:rPr>
              <a:t>youtu.be/GiEMoaaiesY</a:t>
            </a:r>
            <a:endParaRPr lang="en-IN" dirty="0" smtClean="0"/>
          </a:p>
          <a:p>
            <a:r>
              <a:rPr lang="en-IN" dirty="0">
                <a:hlinkClick r:id="rId3"/>
              </a:rPr>
              <a:t>https://</a:t>
            </a:r>
            <a:r>
              <a:rPr lang="en-IN" dirty="0" smtClean="0">
                <a:hlinkClick r:id="rId3"/>
              </a:rPr>
              <a:t>youtu.be/yhwg_O5HBwQ</a:t>
            </a:r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23072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 </a:t>
            </a:r>
            <a:r>
              <a:rPr lang="en-US" smtClean="0"/>
              <a:t>buffer ALGM and </a:t>
            </a:r>
            <a:r>
              <a:rPr lang="en-US" dirty="0" smtClean="0"/>
              <a:t>Painters </a:t>
            </a:r>
            <a:r>
              <a:rPr lang="en-US" dirty="0" err="1" smtClean="0"/>
              <a:t>algm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4811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Z-Buffer or Depth Buffer </a:t>
            </a:r>
            <a:r>
              <a:rPr lang="en-IN" dirty="0" err="1"/>
              <a:t>Algm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357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04800"/>
            <a:ext cx="8229600" cy="6123709"/>
          </a:xfrm>
        </p:spPr>
      </p:pic>
    </p:spTree>
    <p:extLst>
      <p:ext uri="{BB962C8B-B14F-4D97-AF65-F5344CB8AC3E}">
        <p14:creationId xmlns:p14="http://schemas.microsoft.com/office/powerpoint/2010/main" val="3160612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09600"/>
            <a:ext cx="8229600" cy="5867400"/>
          </a:xfrm>
        </p:spPr>
      </p:pic>
    </p:spTree>
    <p:extLst>
      <p:ext uri="{BB962C8B-B14F-4D97-AF65-F5344CB8AC3E}">
        <p14:creationId xmlns:p14="http://schemas.microsoft.com/office/powerpoint/2010/main" val="1159247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304800"/>
            <a:ext cx="7924800" cy="5682733"/>
          </a:xfrm>
        </p:spPr>
      </p:pic>
    </p:spTree>
    <p:extLst>
      <p:ext uri="{BB962C8B-B14F-4D97-AF65-F5344CB8AC3E}">
        <p14:creationId xmlns:p14="http://schemas.microsoft.com/office/powerpoint/2010/main" val="2114254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3400" y="365125"/>
            <a:ext cx="8305800" cy="581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230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 </a:t>
            </a:r>
            <a:r>
              <a:rPr lang="en-IN" dirty="0"/>
              <a:t>painter's algorithm (depth sort algorithm)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/>
          <a:lstStyle/>
          <a:p>
            <a:r>
              <a:rPr lang="en-IN" dirty="0" smtClean="0"/>
              <a:t>The </a:t>
            </a:r>
            <a:r>
              <a:rPr lang="en-IN" dirty="0"/>
              <a:t>painter's algorithm proceeds as follows</a:t>
            </a:r>
            <a:r>
              <a:rPr lang="en-IN" dirty="0" smtClean="0"/>
              <a:t>: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286000"/>
            <a:ext cx="7467600" cy="3772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505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Scenarios </a:t>
            </a:r>
            <a:r>
              <a:rPr lang="en-IN" dirty="0"/>
              <a:t>such as the following pose a challenge for the painter's </a:t>
            </a:r>
            <a:r>
              <a:rPr lang="en-IN" dirty="0" smtClean="0"/>
              <a:t>algorithm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3428999"/>
            <a:ext cx="2915057" cy="1933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094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075BDB330E5F94C92A9FBF016824C89" ma:contentTypeVersion="2" ma:contentTypeDescription="Create a new document." ma:contentTypeScope="" ma:versionID="17603c32b9c32b57f2d228a324abc2bd">
  <xsd:schema xmlns:xsd="http://www.w3.org/2001/XMLSchema" xmlns:xs="http://www.w3.org/2001/XMLSchema" xmlns:p="http://schemas.microsoft.com/office/2006/metadata/properties" xmlns:ns2="8cf4a641-6481-4fc8-83ef-6f3dbe01c22f" targetNamespace="http://schemas.microsoft.com/office/2006/metadata/properties" ma:root="true" ma:fieldsID="7432ee72077dafdeedb3c0efb54bdd0f" ns2:_="">
    <xsd:import namespace="8cf4a641-6481-4fc8-83ef-6f3dbe01c22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cf4a641-6481-4fc8-83ef-6f3dbe01c22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F67502E-87D3-45DB-88FF-09066D385DF4}"/>
</file>

<file path=customXml/itemProps2.xml><?xml version="1.0" encoding="utf-8"?>
<ds:datastoreItem xmlns:ds="http://schemas.openxmlformats.org/officeDocument/2006/customXml" ds:itemID="{69882C82-10FA-4EBF-9E65-E64BCACD975E}"/>
</file>

<file path=customXml/itemProps3.xml><?xml version="1.0" encoding="utf-8"?>
<ds:datastoreItem xmlns:ds="http://schemas.openxmlformats.org/officeDocument/2006/customXml" ds:itemID="{28B07AD8-FF1B-489B-AAB5-DC6B856C3B73}"/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91</Words>
  <Application>Microsoft Office PowerPoint</Application>
  <PresentationFormat>On-screen Show (4:3)</PresentationFormat>
  <Paragraphs>15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Office Theme</vt:lpstr>
      <vt:lpstr>Unit 6</vt:lpstr>
      <vt:lpstr>Z buffer ALGM and Painters algm</vt:lpstr>
      <vt:lpstr>Z-Buffer or Depth Buffer Algm</vt:lpstr>
      <vt:lpstr>PowerPoint Presentation</vt:lpstr>
      <vt:lpstr>PowerPoint Presentation</vt:lpstr>
      <vt:lpstr>PowerPoint Presentation</vt:lpstr>
      <vt:lpstr>PowerPoint Presentation</vt:lpstr>
      <vt:lpstr>  painter's algorithm (depth sort algorithm) </vt:lpstr>
      <vt:lpstr>PowerPoint Presentation</vt:lpstr>
      <vt:lpstr>PowerPoint Presentation</vt:lpstr>
      <vt:lpstr>PowerPoint Presentation</vt:lpstr>
      <vt:lpstr>PowerPoint Presentation</vt:lpstr>
      <vt:lpstr>What is image space and object space? </vt:lpstr>
      <vt:lpstr>PowerPoint Presentation</vt:lpstr>
      <vt:lpstr>PowerPoint Presentation</vt:lpstr>
      <vt:lpstr>Video ref link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6</dc:title>
  <dc:creator>DELL</dc:creator>
  <cp:lastModifiedBy>Geetha Unnikrishnan</cp:lastModifiedBy>
  <cp:revision>25</cp:revision>
  <dcterms:created xsi:type="dcterms:W3CDTF">2006-08-16T00:00:00Z</dcterms:created>
  <dcterms:modified xsi:type="dcterms:W3CDTF">2022-05-20T05:41:56Z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0x010100A075BDB330E5F94C92A9FBF016824C89</vt:lpwstr>
  </property>
</Properties>
</file>