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8" r:id="rId5"/>
    <p:sldId id="269" r:id="rId6"/>
    <p:sldId id="270" r:id="rId7"/>
    <p:sldId id="271" r:id="rId8"/>
    <p:sldId id="272" r:id="rId9"/>
    <p:sldId id="274" r:id="rId10"/>
    <p:sldId id="273" r:id="rId11"/>
    <p:sldId id="275" r:id="rId12"/>
    <p:sldId id="276" r:id="rId13"/>
    <p:sldId id="277" r:id="rId14"/>
    <p:sldId id="278" r:id="rId15"/>
    <p:sldId id="261" r:id="rId16"/>
    <p:sldId id="263" r:id="rId17"/>
    <p:sldId id="264" r:id="rId18"/>
    <p:sldId id="265" r:id="rId19"/>
    <p:sldId id="281" r:id="rId20"/>
    <p:sldId id="279" r:id="rId21"/>
    <p:sldId id="260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C72-F91D-4E5F-9665-5128AF328D9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71D8-640B-4287-8276-D0762FCCC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20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C72-F91D-4E5F-9665-5128AF328D9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71D8-640B-4287-8276-D0762FCCC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7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C72-F91D-4E5F-9665-5128AF328D9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71D8-640B-4287-8276-D0762FCCC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75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C72-F91D-4E5F-9665-5128AF328D9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71D8-640B-4287-8276-D0762FCCC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55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C72-F91D-4E5F-9665-5128AF328D9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71D8-640B-4287-8276-D0762FCCC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23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C72-F91D-4E5F-9665-5128AF328D9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71D8-640B-4287-8276-D0762FCCC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66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C72-F91D-4E5F-9665-5128AF328D9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71D8-640B-4287-8276-D0762FCCC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21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C72-F91D-4E5F-9665-5128AF328D9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71D8-640B-4287-8276-D0762FCCC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95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C72-F91D-4E5F-9665-5128AF328D9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71D8-640B-4287-8276-D0762FCCC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08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C72-F91D-4E5F-9665-5128AF328D9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71D8-640B-4287-8276-D0762FCCC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6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C72-F91D-4E5F-9665-5128AF328D9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71D8-640B-4287-8276-D0762FCCC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9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D6C72-F91D-4E5F-9665-5128AF328D9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571D8-640B-4287-8276-D0762FCCC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62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YpUSgT_uYk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cHwpjcxvz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6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5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37" y="338204"/>
            <a:ext cx="9194104" cy="5838760"/>
          </a:xfrm>
        </p:spPr>
      </p:pic>
    </p:spTree>
    <p:extLst>
      <p:ext uri="{BB962C8B-B14F-4D97-AF65-F5344CB8AC3E}">
        <p14:creationId xmlns:p14="http://schemas.microsoft.com/office/powerpoint/2010/main" val="19250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749" y="1825625"/>
            <a:ext cx="6460502" cy="4351338"/>
          </a:xfrm>
        </p:spPr>
      </p:pic>
    </p:spTree>
    <p:extLst>
      <p:ext uri="{BB962C8B-B14F-4D97-AF65-F5344CB8AC3E}">
        <p14:creationId xmlns:p14="http://schemas.microsoft.com/office/powerpoint/2010/main" val="13959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98" y="1825625"/>
            <a:ext cx="5921603" cy="4351338"/>
          </a:xfrm>
        </p:spPr>
      </p:pic>
    </p:spTree>
    <p:extLst>
      <p:ext uri="{BB962C8B-B14F-4D97-AF65-F5344CB8AC3E}">
        <p14:creationId xmlns:p14="http://schemas.microsoft.com/office/powerpoint/2010/main" val="31953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8" y="1948370"/>
            <a:ext cx="6115904" cy="4105848"/>
          </a:xfrm>
        </p:spPr>
      </p:pic>
    </p:spTree>
    <p:extLst>
      <p:ext uri="{BB962C8B-B14F-4D97-AF65-F5344CB8AC3E}">
        <p14:creationId xmlns:p14="http://schemas.microsoft.com/office/powerpoint/2010/main" val="30022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285" y="851771"/>
            <a:ext cx="8793271" cy="499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1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48" y="554718"/>
            <a:ext cx="5586609" cy="5894388"/>
          </a:xfrm>
        </p:spPr>
      </p:pic>
    </p:spTree>
    <p:extLst>
      <p:ext uri="{BB962C8B-B14F-4D97-AF65-F5344CB8AC3E}">
        <p14:creationId xmlns:p14="http://schemas.microsoft.com/office/powerpoint/2010/main" val="23199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686" y="2351314"/>
            <a:ext cx="7282543" cy="347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10058399" cy="5030233"/>
          </a:xfrm>
        </p:spPr>
      </p:pic>
    </p:spTree>
    <p:extLst>
      <p:ext uri="{BB962C8B-B14F-4D97-AF65-F5344CB8AC3E}">
        <p14:creationId xmlns:p14="http://schemas.microsoft.com/office/powerpoint/2010/main" val="13728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478971"/>
            <a:ext cx="8567057" cy="5697992"/>
          </a:xfrm>
        </p:spPr>
      </p:pic>
    </p:spTree>
    <p:extLst>
      <p:ext uri="{BB962C8B-B14F-4D97-AF65-F5344CB8AC3E}">
        <p14:creationId xmlns:p14="http://schemas.microsoft.com/office/powerpoint/2010/main" val="38021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26" y="538619"/>
            <a:ext cx="9645041" cy="5638344"/>
          </a:xfrm>
        </p:spPr>
      </p:pic>
    </p:spTree>
    <p:extLst>
      <p:ext uri="{BB962C8B-B14F-4D97-AF65-F5344CB8AC3E}">
        <p14:creationId xmlns:p14="http://schemas.microsoft.com/office/powerpoint/2010/main" val="252900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Shading model – technique that defines when and where do we calculate the components needed for light calculations.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0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flat shading link</a:t>
            </a:r>
          </a:p>
          <a:p>
            <a:r>
              <a:rPr lang="en-IN" dirty="0">
                <a:hlinkClick r:id="rId2"/>
              </a:rPr>
              <a:t>https://youtu.be/YYpUSgT_uYk</a:t>
            </a:r>
            <a:endParaRPr lang="en-IN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14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youtu.be/mcHwpjcxvzs</a:t>
            </a:r>
            <a:endParaRPr lang="en-IN" dirty="0" smtClean="0"/>
          </a:p>
          <a:p>
            <a:endParaRPr lang="en-US" dirty="0"/>
          </a:p>
          <a:p>
            <a:r>
              <a:rPr lang="en-IN" dirty="0" smtClean="0"/>
              <a:t>https</a:t>
            </a:r>
            <a:r>
              <a:rPr lang="en-IN" dirty="0"/>
              <a:t>://youtu.be/jr-PoIsqM7g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4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Shading techniques link</a:t>
            </a:r>
          </a:p>
          <a:p>
            <a:r>
              <a:rPr lang="en-IN"/>
              <a:t>https://www.slideshare.net/nidhalelabbadi/advanced-computer-graphics-shading</a:t>
            </a:r>
          </a:p>
        </p:txBody>
      </p:sp>
    </p:spTree>
    <p:extLst>
      <p:ext uri="{BB962C8B-B14F-4D97-AF65-F5344CB8AC3E}">
        <p14:creationId xmlns:p14="http://schemas.microsoft.com/office/powerpoint/2010/main" val="17352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computer graphics, shading refers to the process of altering the </a:t>
            </a:r>
            <a:r>
              <a:rPr lang="en-IN" dirty="0" err="1" smtClean="0"/>
              <a:t>color</a:t>
            </a:r>
            <a:r>
              <a:rPr lang="en-IN" dirty="0" smtClean="0"/>
              <a:t> of an object/surface/polygon in the 3D scene, based on things like  the surface's angle to lights, its distance from lights, its angle to the camera and material properties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0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90" y="1377864"/>
            <a:ext cx="8073168" cy="4361986"/>
          </a:xfrm>
        </p:spPr>
      </p:pic>
    </p:spTree>
    <p:extLst>
      <p:ext uri="{BB962C8B-B14F-4D97-AF65-F5344CB8AC3E}">
        <p14:creationId xmlns:p14="http://schemas.microsoft.com/office/powerpoint/2010/main" val="33299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67" y="951978"/>
            <a:ext cx="7645492" cy="5224985"/>
          </a:xfrm>
        </p:spPr>
      </p:pic>
    </p:spTree>
    <p:extLst>
      <p:ext uri="{BB962C8B-B14F-4D97-AF65-F5344CB8AC3E}">
        <p14:creationId xmlns:p14="http://schemas.microsoft.com/office/powerpoint/2010/main" val="40300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876" y="1825625"/>
            <a:ext cx="5768247" cy="4351338"/>
          </a:xfrm>
        </p:spPr>
      </p:pic>
    </p:spTree>
    <p:extLst>
      <p:ext uri="{BB962C8B-B14F-4D97-AF65-F5344CB8AC3E}">
        <p14:creationId xmlns:p14="http://schemas.microsoft.com/office/powerpoint/2010/main" val="36707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556" y="1825625"/>
            <a:ext cx="5922888" cy="4351338"/>
          </a:xfrm>
        </p:spPr>
      </p:pic>
    </p:spTree>
    <p:extLst>
      <p:ext uri="{BB962C8B-B14F-4D97-AF65-F5344CB8AC3E}">
        <p14:creationId xmlns:p14="http://schemas.microsoft.com/office/powerpoint/2010/main" val="15249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78" y="363255"/>
            <a:ext cx="7287147" cy="5175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6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3" y="446314"/>
            <a:ext cx="9557657" cy="5730649"/>
          </a:xfrm>
        </p:spPr>
      </p:pic>
    </p:spTree>
    <p:extLst>
      <p:ext uri="{BB962C8B-B14F-4D97-AF65-F5344CB8AC3E}">
        <p14:creationId xmlns:p14="http://schemas.microsoft.com/office/powerpoint/2010/main" val="30197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4C1CDB-0C4E-4B36-A979-1E8018053688}"/>
</file>

<file path=customXml/itemProps2.xml><?xml version="1.0" encoding="utf-8"?>
<ds:datastoreItem xmlns:ds="http://schemas.openxmlformats.org/officeDocument/2006/customXml" ds:itemID="{9D23575E-0143-4717-819A-7FA3E871A0C8}"/>
</file>

<file path=customXml/itemProps3.xml><?xml version="1.0" encoding="utf-8"?>
<ds:datastoreItem xmlns:ds="http://schemas.openxmlformats.org/officeDocument/2006/customXml" ds:itemID="{905F9BD0-29C7-42C6-BBE6-CC9BA16C925C}"/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83</Words>
  <Application>Microsoft Office PowerPoint</Application>
  <PresentationFormat>Custom</PresentationFormat>
  <Paragraphs>10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Unit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</dc:title>
  <dc:creator>Geetha Unnikrishnan</dc:creator>
  <cp:lastModifiedBy>DELL</cp:lastModifiedBy>
  <cp:revision>30</cp:revision>
  <dcterms:created xsi:type="dcterms:W3CDTF">2021-06-16T09:59:08Z</dcterms:created>
  <dcterms:modified xsi:type="dcterms:W3CDTF">2021-06-16T15:13:54Z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