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Warnock's Algorithm (Area Subdivision Algorithm)-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2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610600" cy="5745163"/>
          </a:xfrm>
        </p:spPr>
      </p:pic>
    </p:spTree>
    <p:extLst>
      <p:ext uri="{BB962C8B-B14F-4D97-AF65-F5344CB8AC3E}">
        <p14:creationId xmlns:p14="http://schemas.microsoft.com/office/powerpoint/2010/main" val="20368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381999" cy="6019800"/>
          </a:xfrm>
        </p:spPr>
      </p:pic>
    </p:spTree>
    <p:extLst>
      <p:ext uri="{BB962C8B-B14F-4D97-AF65-F5344CB8AC3E}">
        <p14:creationId xmlns:p14="http://schemas.microsoft.com/office/powerpoint/2010/main" val="39453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381999" cy="5745163"/>
          </a:xfrm>
        </p:spPr>
      </p:pic>
    </p:spTree>
    <p:extLst>
      <p:ext uri="{BB962C8B-B14F-4D97-AF65-F5344CB8AC3E}">
        <p14:creationId xmlns:p14="http://schemas.microsoft.com/office/powerpoint/2010/main" val="21722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81999" cy="6248400"/>
          </a:xfrm>
        </p:spPr>
      </p:pic>
    </p:spTree>
    <p:extLst>
      <p:ext uri="{BB962C8B-B14F-4D97-AF65-F5344CB8AC3E}">
        <p14:creationId xmlns:p14="http://schemas.microsoft.com/office/powerpoint/2010/main" val="273329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B9148E-6B7F-42E1-BEA1-7F4D055A27D5}"/>
</file>

<file path=customXml/itemProps2.xml><?xml version="1.0" encoding="utf-8"?>
<ds:datastoreItem xmlns:ds="http://schemas.openxmlformats.org/officeDocument/2006/customXml" ds:itemID="{FC3BDEBA-4813-4CA1-863C-F5615980349B}"/>
</file>

<file path=customXml/itemProps3.xml><?xml version="1.0" encoding="utf-8"?>
<ds:datastoreItem xmlns:ds="http://schemas.openxmlformats.org/officeDocument/2006/customXml" ds:itemID="{5658AA13-3D4A-4C4D-88CA-4C08C0670239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Unit 6</vt:lpstr>
      <vt:lpstr>Warnock's Algorithm (Area Subdivision Algorithm)-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DELL</dc:creator>
  <cp:lastModifiedBy>DELL</cp:lastModifiedBy>
  <cp:revision>6</cp:revision>
  <dcterms:created xsi:type="dcterms:W3CDTF">2006-08-16T00:00:00Z</dcterms:created>
  <dcterms:modified xsi:type="dcterms:W3CDTF">2021-06-15T04:28:46Z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