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7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6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0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7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5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7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6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D55-DD15-45EF-9022-0EEF1B0F4DD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3E19-632E-40FC-9209-DBD51D75E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4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65126"/>
            <a:ext cx="10047514" cy="5736724"/>
          </a:xfrm>
        </p:spPr>
      </p:pic>
    </p:spTree>
    <p:extLst>
      <p:ext uri="{BB962C8B-B14F-4D97-AF65-F5344CB8AC3E}">
        <p14:creationId xmlns:p14="http://schemas.microsoft.com/office/powerpoint/2010/main" val="35218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68086"/>
            <a:ext cx="8403770" cy="5708877"/>
          </a:xfrm>
        </p:spPr>
      </p:pic>
    </p:spTree>
    <p:extLst>
      <p:ext uri="{BB962C8B-B14F-4D97-AF65-F5344CB8AC3E}">
        <p14:creationId xmlns:p14="http://schemas.microsoft.com/office/powerpoint/2010/main" val="236466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 Video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youtu.be/SQqT5lxYvcM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38DCD0-8439-40D7-A5AE-E1445252CFB4}"/>
</file>

<file path=customXml/itemProps2.xml><?xml version="1.0" encoding="utf-8"?>
<ds:datastoreItem xmlns:ds="http://schemas.openxmlformats.org/officeDocument/2006/customXml" ds:itemID="{B2683CFE-7DF0-4AC7-9DE0-EA8B960E6837}"/>
</file>

<file path=customXml/itemProps3.xml><?xml version="1.0" encoding="utf-8"?>
<ds:datastoreItem xmlns:ds="http://schemas.openxmlformats.org/officeDocument/2006/customXml" ds:itemID="{AD0DC80F-C4C7-4D9B-98D1-6277AA239C9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Ref Video Link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Unnikrishnan</dc:creator>
  <cp:lastModifiedBy>Geetha Unnikrishnan</cp:lastModifiedBy>
  <cp:revision>1</cp:revision>
  <dcterms:created xsi:type="dcterms:W3CDTF">2023-02-14T10:32:51Z</dcterms:created>
  <dcterms:modified xsi:type="dcterms:W3CDTF">2023-02-14T10:33:14Z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