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84" r:id="rId6"/>
    <p:sldId id="285" r:id="rId7"/>
    <p:sldId id="259" r:id="rId8"/>
    <p:sldId id="260" r:id="rId9"/>
    <p:sldId id="261" r:id="rId10"/>
    <p:sldId id="286" r:id="rId11"/>
    <p:sldId id="262" r:id="rId12"/>
    <p:sldId id="271" r:id="rId13"/>
    <p:sldId id="26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9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3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3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>
                <a:solidFill>
                  <a:srgbClr val="00B0F0"/>
                </a:solidFill>
              </a:rPr>
              <a:t>U need to tell the co-ordinates of Line using these Line function???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5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143000"/>
            <a:ext cx="77724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B050"/>
                </a:solidFill>
              </a:rPr>
              <a:t>The challenge is to find a way to calculate the next 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 position by previous one as quickly as possible.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DDA Algorithm</a:t>
            </a:r>
            <a:br>
              <a:rPr lang="en-US" b="1" u="sng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066800"/>
            <a:ext cx="7848600" cy="54864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3600" b="1" u="sng" dirty="0"/>
              <a:t>DDA Algorithm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        The Digital differential analyzer (DDA) algorithm is an incremental scan-conversion method.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Such an approach is characterized by performing calculations at each step using results from the preceding step.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DDA Algorithm-</a:t>
            </a:r>
          </a:p>
          <a:p>
            <a:r>
              <a:rPr lang="en-IN" dirty="0"/>
              <a:t> </a:t>
            </a:r>
            <a:r>
              <a:rPr lang="en-IN" dirty="0" smtClean="0"/>
              <a:t>DDA </a:t>
            </a:r>
            <a:r>
              <a:rPr lang="en-IN" dirty="0"/>
              <a:t>Algorithm is the simplest line drawing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740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the starting and ending coordinates of a line,</a:t>
            </a:r>
          </a:p>
          <a:p>
            <a:r>
              <a:rPr lang="en-IN" dirty="0"/>
              <a:t>DDA Algorithm attempts to generate the points between the starting and ending coordinates.</a:t>
            </a:r>
          </a:p>
        </p:txBody>
      </p:sp>
    </p:spTree>
    <p:extLst>
      <p:ext uri="{BB962C8B-B14F-4D97-AF65-F5344CB8AC3E}">
        <p14:creationId xmlns:p14="http://schemas.microsoft.com/office/powerpoint/2010/main" val="9255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Procedure-</a:t>
            </a:r>
          </a:p>
          <a:p>
            <a:r>
              <a:rPr lang="en-IN" dirty="0"/>
              <a:t> </a:t>
            </a:r>
            <a:r>
              <a:rPr lang="en-IN" dirty="0" smtClean="0"/>
              <a:t>Given-</a:t>
            </a:r>
            <a:endParaRPr lang="en-IN" dirty="0"/>
          </a:p>
          <a:p>
            <a:r>
              <a:rPr lang="en-IN" dirty="0" smtClean="0"/>
              <a:t>Starting </a:t>
            </a:r>
            <a:r>
              <a:rPr lang="en-IN" dirty="0"/>
              <a:t>coordinates = (X0, Y0)</a:t>
            </a:r>
          </a:p>
          <a:p>
            <a:r>
              <a:rPr lang="en-IN" dirty="0"/>
              <a:t>Ending coordinates = (</a:t>
            </a:r>
            <a:r>
              <a:rPr lang="en-IN" dirty="0" err="1"/>
              <a:t>Xn</a:t>
            </a:r>
            <a:r>
              <a:rPr lang="en-IN" dirty="0"/>
              <a:t>, </a:t>
            </a:r>
            <a:r>
              <a:rPr lang="en-IN" dirty="0" err="1"/>
              <a:t>Yn</a:t>
            </a:r>
            <a:r>
              <a:rPr lang="en-IN" dirty="0"/>
              <a:t>)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The </a:t>
            </a:r>
            <a:r>
              <a:rPr lang="en-IN" dirty="0">
                <a:solidFill>
                  <a:srgbClr val="FFC000"/>
                </a:solidFill>
              </a:rPr>
              <a:t>points generation using DDA Algorithm involves the following </a:t>
            </a:r>
            <a:r>
              <a:rPr lang="en-IN" dirty="0" smtClean="0">
                <a:solidFill>
                  <a:srgbClr val="FFC000"/>
                </a:solidFill>
              </a:rPr>
              <a:t>steps-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Step-01:</a:t>
            </a:r>
          </a:p>
          <a:p>
            <a:r>
              <a:rPr lang="en-IN" dirty="0"/>
              <a:t> </a:t>
            </a:r>
            <a:r>
              <a:rPr lang="en-IN" dirty="0" smtClean="0"/>
              <a:t>Calculate </a:t>
            </a:r>
            <a:r>
              <a:rPr lang="en-IN" dirty="0"/>
              <a:t>ΔX, ΔY and M from the given input.</a:t>
            </a:r>
          </a:p>
          <a:p>
            <a:r>
              <a:rPr lang="en-IN" dirty="0" smtClean="0"/>
              <a:t>These </a:t>
            </a:r>
            <a:r>
              <a:rPr lang="en-IN" dirty="0"/>
              <a:t>parameters are calculated as-</a:t>
            </a:r>
          </a:p>
          <a:p>
            <a:r>
              <a:rPr lang="en-IN" dirty="0" smtClean="0"/>
              <a:t>ΔX </a:t>
            </a:r>
            <a:r>
              <a:rPr lang="en-IN" dirty="0"/>
              <a:t>= </a:t>
            </a:r>
            <a:r>
              <a:rPr lang="en-IN" dirty="0" err="1"/>
              <a:t>Xn</a:t>
            </a:r>
            <a:r>
              <a:rPr lang="en-IN" dirty="0"/>
              <a:t> – X0</a:t>
            </a:r>
          </a:p>
          <a:p>
            <a:r>
              <a:rPr lang="en-IN" dirty="0"/>
              <a:t>ΔY =</a:t>
            </a:r>
            <a:r>
              <a:rPr lang="en-IN" dirty="0" err="1"/>
              <a:t>Yn</a:t>
            </a:r>
            <a:r>
              <a:rPr lang="en-IN" dirty="0"/>
              <a:t> – Y0</a:t>
            </a:r>
          </a:p>
          <a:p>
            <a:r>
              <a:rPr lang="en-IN" dirty="0"/>
              <a:t>M = ΔY / ΔX</a:t>
            </a:r>
          </a:p>
        </p:txBody>
      </p:sp>
    </p:spTree>
    <p:extLst>
      <p:ext uri="{BB962C8B-B14F-4D97-AF65-F5344CB8AC3E}">
        <p14:creationId xmlns:p14="http://schemas.microsoft.com/office/powerpoint/2010/main" val="78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Step-02:</a:t>
            </a:r>
          </a:p>
          <a:p>
            <a:endParaRPr lang="en-IN" dirty="0"/>
          </a:p>
          <a:p>
            <a:r>
              <a:rPr lang="en-IN" dirty="0"/>
              <a:t>Find the number of steps or points in between the starting and ending coordinates.</a:t>
            </a:r>
          </a:p>
          <a:p>
            <a:endParaRPr lang="en-IN" dirty="0"/>
          </a:p>
          <a:p>
            <a:r>
              <a:rPr lang="en-IN" dirty="0"/>
              <a:t>if (absolute (ΔX) &gt; absolute (ΔY))</a:t>
            </a:r>
          </a:p>
          <a:p>
            <a:endParaRPr lang="en-IN" dirty="0"/>
          </a:p>
          <a:p>
            <a:r>
              <a:rPr lang="en-IN" dirty="0"/>
              <a:t>Steps = absolute (ΔX);</a:t>
            </a:r>
          </a:p>
          <a:p>
            <a:endParaRPr lang="en-IN" dirty="0"/>
          </a:p>
          <a:p>
            <a:r>
              <a:rPr lang="en-IN" dirty="0"/>
              <a:t>else</a:t>
            </a:r>
          </a:p>
          <a:p>
            <a:endParaRPr lang="en-IN" dirty="0"/>
          </a:p>
          <a:p>
            <a:r>
              <a:rPr lang="en-IN" dirty="0"/>
              <a:t>Steps = absolute (ΔY);</a:t>
            </a:r>
          </a:p>
        </p:txBody>
      </p:sp>
    </p:spTree>
    <p:extLst>
      <p:ext uri="{BB962C8B-B14F-4D97-AF65-F5344CB8AC3E}">
        <p14:creationId xmlns:p14="http://schemas.microsoft.com/office/powerpoint/2010/main" val="31326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65124"/>
            <a:ext cx="9797143" cy="6198961"/>
          </a:xfrm>
        </p:spPr>
      </p:pic>
    </p:spTree>
    <p:extLst>
      <p:ext uri="{BB962C8B-B14F-4D97-AF65-F5344CB8AC3E}">
        <p14:creationId xmlns:p14="http://schemas.microsoft.com/office/powerpoint/2010/main" val="2412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7" y="365125"/>
            <a:ext cx="10319656" cy="5811838"/>
          </a:xfrm>
        </p:spPr>
      </p:pic>
    </p:spTree>
    <p:extLst>
      <p:ext uri="{BB962C8B-B14F-4D97-AF65-F5344CB8AC3E}">
        <p14:creationId xmlns:p14="http://schemas.microsoft.com/office/powerpoint/2010/main" val="4605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Step-04:</a:t>
            </a:r>
          </a:p>
          <a:p>
            <a:r>
              <a:rPr lang="en-IN" dirty="0"/>
              <a:t> </a:t>
            </a:r>
            <a:r>
              <a:rPr lang="en-IN" dirty="0" smtClean="0"/>
              <a:t>Keep </a:t>
            </a:r>
            <a:r>
              <a:rPr lang="en-IN" dirty="0"/>
              <a:t>repeating Step-03 until the end point is reached or the number of generated new points (including the starting and ending points) equals to the steps count.</a:t>
            </a:r>
          </a:p>
        </p:txBody>
      </p:sp>
    </p:spTree>
    <p:extLst>
      <p:ext uri="{BB962C8B-B14F-4D97-AF65-F5344CB8AC3E}">
        <p14:creationId xmlns:p14="http://schemas.microsoft.com/office/powerpoint/2010/main" val="8010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10918371" cy="6329589"/>
          </a:xfrm>
        </p:spPr>
      </p:pic>
    </p:spTree>
    <p:extLst>
      <p:ext uri="{BB962C8B-B14F-4D97-AF65-F5344CB8AC3E}">
        <p14:creationId xmlns:p14="http://schemas.microsoft.com/office/powerpoint/2010/main" val="24024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125"/>
            <a:ext cx="10210800" cy="6318704"/>
          </a:xfrm>
        </p:spPr>
      </p:pic>
    </p:spTree>
    <p:extLst>
      <p:ext uri="{BB962C8B-B14F-4D97-AF65-F5344CB8AC3E}">
        <p14:creationId xmlns:p14="http://schemas.microsoft.com/office/powerpoint/2010/main" val="15099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</a:t>
            </a:r>
            <a:r>
              <a:rPr lang="en-IN" dirty="0" err="1" smtClean="0"/>
              <a:t>urself</a:t>
            </a:r>
            <a:r>
              <a:rPr lang="en-IN" dirty="0" smtClean="0"/>
              <a:t>??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Problem-02:</a:t>
            </a:r>
          </a:p>
          <a:p>
            <a:r>
              <a:rPr lang="en-IN" dirty="0"/>
              <a:t> 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(5, 6) and ending point (13, 10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0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u="sng" dirty="0"/>
              <a:t>Problem-03:</a:t>
            </a:r>
            <a:endParaRPr lang="en-IN" b="1" dirty="0"/>
          </a:p>
          <a:p>
            <a:pPr fontAlgn="base"/>
            <a:r>
              <a:rPr lang="en-IN" dirty="0"/>
              <a:t> 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(1, 7) and ending point (11, 17).</a:t>
            </a:r>
          </a:p>
          <a:p>
            <a:pPr fontAlgn="base"/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5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840686" cy="5811838"/>
          </a:xfrm>
        </p:spPr>
      </p:pic>
    </p:spTree>
    <p:extLst>
      <p:ext uri="{BB962C8B-B14F-4D97-AF65-F5344CB8AC3E}">
        <p14:creationId xmlns:p14="http://schemas.microsoft.com/office/powerpoint/2010/main" val="42324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066800"/>
            <a:ext cx="8229600" cy="5410200"/>
          </a:xfrm>
        </p:spPr>
        <p:txBody>
          <a:bodyPr>
            <a:normAutofit/>
          </a:bodyPr>
          <a:lstStyle/>
          <a:p>
            <a:pPr marL="274320" indent="-274320" algn="ctr">
              <a:buClr>
                <a:schemeClr val="accent3"/>
              </a:buClr>
              <a:buNone/>
              <a:defRPr/>
            </a:pPr>
            <a:r>
              <a:rPr lang="en-US" sz="3600" b="1" u="sng" dirty="0"/>
              <a:t>Line Drawing Algorithms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/>
              <a:t>	A line in Computer graphics is a portion of straight line that extends indefinitely in opposite direction.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/>
              <a:t>	It is defined by its two end points.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/>
              <a:t>	Its density should be independent of line length.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the slope intercept equation for a line: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                               </a:t>
            </a:r>
            <a:r>
              <a:rPr lang="en-US" b="1" dirty="0" smtClean="0"/>
              <a:t>y = mx + b</a:t>
            </a:r>
            <a:r>
              <a:rPr lang="en-US" dirty="0" smtClean="0"/>
              <a:t>                      (1)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where, </a:t>
            </a:r>
            <a:r>
              <a:rPr lang="en-US" b="1" dirty="0" smtClean="0"/>
              <a:t>m</a:t>
            </a:r>
            <a:r>
              <a:rPr lang="en-US" dirty="0" smtClean="0"/>
              <a:t> = Slope of the line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            </a:t>
            </a:r>
            <a:r>
              <a:rPr lang="en-US" b="1" dirty="0" smtClean="0"/>
              <a:t>b </a:t>
            </a:r>
            <a:r>
              <a:rPr lang="en-US" dirty="0" smtClean="0"/>
              <a:t>= the y intercept of a line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endParaRPr lang="en-US" dirty="0" smtClean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3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2705713"/>
            <a:ext cx="4020111" cy="2591162"/>
          </a:xfrm>
        </p:spPr>
      </p:pic>
    </p:spTree>
    <p:extLst>
      <p:ext uri="{BB962C8B-B14F-4D97-AF65-F5344CB8AC3E}">
        <p14:creationId xmlns:p14="http://schemas.microsoft.com/office/powerpoint/2010/main" val="13014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439400" cy="6329588"/>
          </a:xfrm>
        </p:spPr>
      </p:pic>
    </p:spTree>
    <p:extLst>
      <p:ext uri="{BB962C8B-B14F-4D97-AF65-F5344CB8AC3E}">
        <p14:creationId xmlns:p14="http://schemas.microsoft.com/office/powerpoint/2010/main" val="1246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066800"/>
            <a:ext cx="7772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The two endpoints of a line segment are specified at positions </a:t>
            </a:r>
            <a:r>
              <a:rPr lang="en-US" b="1" dirty="0" smtClean="0"/>
              <a:t>(x1,y1)</a:t>
            </a:r>
            <a:r>
              <a:rPr lang="en-US" dirty="0" smtClean="0"/>
              <a:t> and </a:t>
            </a:r>
            <a:r>
              <a:rPr lang="en-US" b="1" dirty="0" smtClean="0"/>
              <a:t>(x2,y2).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47244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4724400" y="4572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7527925" y="461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x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y</a:t>
            </a: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V="1">
            <a:off x="5105400" y="26670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H="1">
            <a:off x="44958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5318126" y="3470275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P1(x1,y1)</a:t>
            </a: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7223126" y="2327275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P2(x2,y2)</a:t>
            </a:r>
          </a:p>
        </p:txBody>
      </p: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4251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b</a:t>
            </a:r>
          </a:p>
        </p:txBody>
      </p:sp>
      <p:sp>
        <p:nvSpPr>
          <p:cNvPr id="9228" name="Line 16"/>
          <p:cNvSpPr>
            <a:spLocks noChangeShapeType="1"/>
          </p:cNvSpPr>
          <p:nvPr/>
        </p:nvSpPr>
        <p:spPr bwMode="auto">
          <a:xfrm>
            <a:off x="4572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44196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0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2514600" y="5257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143000"/>
            <a:ext cx="7772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We can determine the value for slope m &amp; b intercept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			m = y2-y1/x2-x1</a:t>
            </a:r>
            <a:r>
              <a:rPr lang="en-US" dirty="0" smtClean="0"/>
              <a:t>         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b="1" dirty="0" smtClean="0"/>
              <a:t>i.e. m= </a:t>
            </a:r>
            <a:r>
              <a:rPr lang="en-US" b="1" dirty="0" err="1" smtClean="0">
                <a:cs typeface="Times New Roman" panose="02020603050405020304" pitchFamily="18" charset="0"/>
              </a:rPr>
              <a:t>Δy</a:t>
            </a:r>
            <a:r>
              <a:rPr lang="en-US" b="1" dirty="0" smtClean="0">
                <a:cs typeface="Times New Roman" panose="02020603050405020304" pitchFamily="18" charset="0"/>
              </a:rPr>
              <a:t>/</a:t>
            </a:r>
            <a:r>
              <a:rPr lang="en-US" dirty="0" smtClean="0"/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Δx</a:t>
            </a:r>
            <a:r>
              <a:rPr lang="en-US" dirty="0" smtClean="0"/>
              <a:t>        (2)</a:t>
            </a:r>
          </a:p>
        </p:txBody>
      </p:sp>
    </p:spTree>
    <p:extLst>
      <p:ext uri="{BB962C8B-B14F-4D97-AF65-F5344CB8AC3E}">
        <p14:creationId xmlns:p14="http://schemas.microsoft.com/office/powerpoint/2010/main" val="19526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066800"/>
            <a:ext cx="7772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Example 1</a:t>
            </a:r>
            <a:r>
              <a:rPr lang="en-US" dirty="0" smtClean="0"/>
              <a:t> The endpoints of line are(0,0) &amp; (6,18). Compute each value of y as x steps from 0 to 6 and plot the result.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Solution :</a:t>
            </a:r>
            <a:r>
              <a:rPr lang="en-US" dirty="0" smtClean="0"/>
              <a:t> Equation of line is y= mx +b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m = y2-y1/x2-x1= 18-0/6-0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Next the y intercept b is found by plugging y1&amp; x1 into the equation y = 3x + b,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   0 = 3(0) + b. Therefore, b=0, so the equation for the line is y= 3x.</a:t>
            </a:r>
          </a:p>
        </p:txBody>
      </p:sp>
    </p:spTree>
    <p:extLst>
      <p:ext uri="{BB962C8B-B14F-4D97-AF65-F5344CB8AC3E}">
        <p14:creationId xmlns:p14="http://schemas.microsoft.com/office/powerpoint/2010/main" val="40966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68D569-D4B4-412C-8FE4-36001DEACCCA}"/>
</file>

<file path=customXml/itemProps2.xml><?xml version="1.0" encoding="utf-8"?>
<ds:datastoreItem xmlns:ds="http://schemas.openxmlformats.org/officeDocument/2006/customXml" ds:itemID="{DAD6A895-AA3A-4EC2-874B-119A02A290CB}"/>
</file>

<file path=customXml/itemProps3.xml><?xml version="1.0" encoding="utf-8"?>
<ds:datastoreItem xmlns:ds="http://schemas.openxmlformats.org/officeDocument/2006/customXml" ds:itemID="{8A98D68C-5918-4BE5-9D4F-DAF6D4BA98EC}"/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391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</vt:lpstr>
      <vt:lpstr>PowerPoint Presentation</vt:lpstr>
      <vt:lpstr>PowerPoint Presentation</vt:lpstr>
      <vt:lpstr>Try urself??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Geetha Unnikrishnan</dc:creator>
  <cp:lastModifiedBy>Geetha Unnikrishnan</cp:lastModifiedBy>
  <cp:revision>32</cp:revision>
  <dcterms:created xsi:type="dcterms:W3CDTF">2020-12-16T09:08:55Z</dcterms:created>
  <dcterms:modified xsi:type="dcterms:W3CDTF">2023-01-24T09:18:54Z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