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723B-C1D3-45DC-B745-34750849CDF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8B7-9733-43FD-ACCB-81A5B94C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ref video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https://youtu.be/W5P8GlaEOSI</a:t>
            </a:r>
          </a:p>
        </p:txBody>
      </p:sp>
    </p:spTree>
    <p:extLst>
      <p:ext uri="{BB962C8B-B14F-4D97-AF65-F5344CB8AC3E}">
        <p14:creationId xmlns:p14="http://schemas.microsoft.com/office/powerpoint/2010/main" val="385142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918371" cy="6329589"/>
          </a:xfrm>
        </p:spPr>
      </p:pic>
    </p:spTree>
    <p:extLst>
      <p:ext uri="{BB962C8B-B14F-4D97-AF65-F5344CB8AC3E}">
        <p14:creationId xmlns:p14="http://schemas.microsoft.com/office/powerpoint/2010/main" val="22865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210800" cy="6318704"/>
          </a:xfrm>
        </p:spPr>
      </p:pic>
    </p:spTree>
    <p:extLst>
      <p:ext uri="{BB962C8B-B14F-4D97-AF65-F5344CB8AC3E}">
        <p14:creationId xmlns:p14="http://schemas.microsoft.com/office/powerpoint/2010/main" val="39516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</a:t>
            </a:r>
            <a:r>
              <a:rPr lang="en-IN" dirty="0" err="1" smtClean="0"/>
              <a:t>urself</a:t>
            </a:r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Problem-02: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(5, 6) and ending point (13, 10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25" y="1825625"/>
            <a:ext cx="3756550" cy="4351338"/>
          </a:xfrm>
        </p:spPr>
      </p:pic>
    </p:spTree>
    <p:extLst>
      <p:ext uri="{BB962C8B-B14F-4D97-AF65-F5344CB8AC3E}">
        <p14:creationId xmlns:p14="http://schemas.microsoft.com/office/powerpoint/2010/main" val="39050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u="sng" dirty="0"/>
              <a:t>Problem-03:</a:t>
            </a:r>
            <a:endParaRPr lang="en-IN" b="1" dirty="0"/>
          </a:p>
          <a:p>
            <a:pPr fontAlgn="base"/>
            <a:r>
              <a:rPr lang="en-IN" dirty="0"/>
              <a:t> 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(1, 7) and ending point (11, 17).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56" y="1825625"/>
            <a:ext cx="6307280" cy="4351338"/>
          </a:xfrm>
        </p:spPr>
      </p:pic>
    </p:spTree>
    <p:extLst>
      <p:ext uri="{BB962C8B-B14F-4D97-AF65-F5344CB8AC3E}">
        <p14:creationId xmlns:p14="http://schemas.microsoft.com/office/powerpoint/2010/main" val="192445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9683E2-EED4-4A69-891C-9D98964FF95D}"/>
</file>

<file path=customXml/itemProps2.xml><?xml version="1.0" encoding="utf-8"?>
<ds:datastoreItem xmlns:ds="http://schemas.openxmlformats.org/officeDocument/2006/customXml" ds:itemID="{D22A366D-6FA5-499F-92F3-A56B3C27DD4F}"/>
</file>

<file path=customXml/itemProps3.xml><?xml version="1.0" encoding="utf-8"?>
<ds:datastoreItem xmlns:ds="http://schemas.openxmlformats.org/officeDocument/2006/customXml" ds:itemID="{3D870E6B-A1D0-4C76-9FBE-123FE2AFD23C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Unit2 </vt:lpstr>
      <vt:lpstr>Practice problems</vt:lpstr>
      <vt:lpstr>PowerPoint Presentation</vt:lpstr>
      <vt:lpstr>PowerPoint Presentation</vt:lpstr>
      <vt:lpstr>Try urself??</vt:lpstr>
      <vt:lpstr>PowerPoint Presentation</vt:lpstr>
      <vt:lpstr>PowerPoint Presentation</vt:lpstr>
      <vt:lpstr>PowerPoint Presentation</vt:lpstr>
      <vt:lpstr>PowerPoint Presentation</vt:lpstr>
      <vt:lpstr>DDA ref video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 </dc:title>
  <dc:creator>SBMP Student</dc:creator>
  <cp:lastModifiedBy>SBMP Student</cp:lastModifiedBy>
  <cp:revision>3</cp:revision>
  <dcterms:created xsi:type="dcterms:W3CDTF">2021-04-03T08:58:48Z</dcterms:created>
  <dcterms:modified xsi:type="dcterms:W3CDTF">2021-04-03T09:12:07Z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