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6" r:id="rId8"/>
    <p:sldId id="268" r:id="rId9"/>
    <p:sldId id="269"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2071-7079-41A2-9EDD-A1F5E44C8F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90A7D78-DFB4-4650-97D5-AA1C055682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A5DB82-726D-43D6-BE4D-C8E2ECF70C14}"/>
              </a:ext>
            </a:extLst>
          </p:cNvPr>
          <p:cNvSpPr>
            <a:spLocks noGrp="1"/>
          </p:cNvSpPr>
          <p:nvPr>
            <p:ph type="dt" sz="half" idx="10"/>
          </p:nvPr>
        </p:nvSpPr>
        <p:spPr/>
        <p:txBody>
          <a:bodyPr/>
          <a:lstStyle/>
          <a:p>
            <a:fld id="{115E6A57-1AAA-4643-94BC-0183B411CD2D}" type="datetimeFigureOut">
              <a:rPr lang="en-IN" smtClean="0"/>
              <a:t>02-03-2023</a:t>
            </a:fld>
            <a:endParaRPr lang="en-IN"/>
          </a:p>
        </p:txBody>
      </p:sp>
      <p:sp>
        <p:nvSpPr>
          <p:cNvPr id="5" name="Footer Placeholder 4">
            <a:extLst>
              <a:ext uri="{FF2B5EF4-FFF2-40B4-BE49-F238E27FC236}">
                <a16:creationId xmlns:a16="http://schemas.microsoft.com/office/drawing/2014/main" id="{E6EF43E6-F443-485D-BE2B-816831C8D4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49E4AF-844C-4193-8F51-963B96F8B08C}"/>
              </a:ext>
            </a:extLst>
          </p:cNvPr>
          <p:cNvSpPr>
            <a:spLocks noGrp="1"/>
          </p:cNvSpPr>
          <p:nvPr>
            <p:ph type="sldNum" sz="quarter" idx="12"/>
          </p:nvPr>
        </p:nvSpPr>
        <p:spPr/>
        <p:txBody>
          <a:bodyPr/>
          <a:lstStyle/>
          <a:p>
            <a:fld id="{2664DE5A-26A2-4344-B2E4-49EAFD5D65D2}" type="slidenum">
              <a:rPr lang="en-IN" smtClean="0"/>
              <a:t>‹#›</a:t>
            </a:fld>
            <a:endParaRPr lang="en-IN"/>
          </a:p>
        </p:txBody>
      </p:sp>
    </p:spTree>
    <p:extLst>
      <p:ext uri="{BB962C8B-B14F-4D97-AF65-F5344CB8AC3E}">
        <p14:creationId xmlns:p14="http://schemas.microsoft.com/office/powerpoint/2010/main" val="1439452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11C1A-876D-4A6F-94C3-9CF0F0DC9D7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20153F-9115-4141-A2B5-EEAE345DD4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DF7426-A05B-49E0-86B0-47293539A2B0}"/>
              </a:ext>
            </a:extLst>
          </p:cNvPr>
          <p:cNvSpPr>
            <a:spLocks noGrp="1"/>
          </p:cNvSpPr>
          <p:nvPr>
            <p:ph type="dt" sz="half" idx="10"/>
          </p:nvPr>
        </p:nvSpPr>
        <p:spPr/>
        <p:txBody>
          <a:bodyPr/>
          <a:lstStyle/>
          <a:p>
            <a:fld id="{115E6A57-1AAA-4643-94BC-0183B411CD2D}" type="datetimeFigureOut">
              <a:rPr lang="en-IN" smtClean="0"/>
              <a:t>02-03-2023</a:t>
            </a:fld>
            <a:endParaRPr lang="en-IN"/>
          </a:p>
        </p:txBody>
      </p:sp>
      <p:sp>
        <p:nvSpPr>
          <p:cNvPr id="5" name="Footer Placeholder 4">
            <a:extLst>
              <a:ext uri="{FF2B5EF4-FFF2-40B4-BE49-F238E27FC236}">
                <a16:creationId xmlns:a16="http://schemas.microsoft.com/office/drawing/2014/main" id="{49CB323C-C46C-44A0-9ADE-53C88FAC4A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BBE234-177E-4144-BA3D-A21D608AACEF}"/>
              </a:ext>
            </a:extLst>
          </p:cNvPr>
          <p:cNvSpPr>
            <a:spLocks noGrp="1"/>
          </p:cNvSpPr>
          <p:nvPr>
            <p:ph type="sldNum" sz="quarter" idx="12"/>
          </p:nvPr>
        </p:nvSpPr>
        <p:spPr/>
        <p:txBody>
          <a:bodyPr/>
          <a:lstStyle/>
          <a:p>
            <a:fld id="{2664DE5A-26A2-4344-B2E4-49EAFD5D65D2}" type="slidenum">
              <a:rPr lang="en-IN" smtClean="0"/>
              <a:t>‹#›</a:t>
            </a:fld>
            <a:endParaRPr lang="en-IN"/>
          </a:p>
        </p:txBody>
      </p:sp>
    </p:spTree>
    <p:extLst>
      <p:ext uri="{BB962C8B-B14F-4D97-AF65-F5344CB8AC3E}">
        <p14:creationId xmlns:p14="http://schemas.microsoft.com/office/powerpoint/2010/main" val="230468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51D952-A8E9-4084-8823-4502614E4A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CED579-A8C2-468E-AE7C-4935AC8C6C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DC59F9-893B-4EA7-8845-ECBFEBFA83A9}"/>
              </a:ext>
            </a:extLst>
          </p:cNvPr>
          <p:cNvSpPr>
            <a:spLocks noGrp="1"/>
          </p:cNvSpPr>
          <p:nvPr>
            <p:ph type="dt" sz="half" idx="10"/>
          </p:nvPr>
        </p:nvSpPr>
        <p:spPr/>
        <p:txBody>
          <a:bodyPr/>
          <a:lstStyle/>
          <a:p>
            <a:fld id="{115E6A57-1AAA-4643-94BC-0183B411CD2D}" type="datetimeFigureOut">
              <a:rPr lang="en-IN" smtClean="0"/>
              <a:t>02-03-2023</a:t>
            </a:fld>
            <a:endParaRPr lang="en-IN"/>
          </a:p>
        </p:txBody>
      </p:sp>
      <p:sp>
        <p:nvSpPr>
          <p:cNvPr id="5" name="Footer Placeholder 4">
            <a:extLst>
              <a:ext uri="{FF2B5EF4-FFF2-40B4-BE49-F238E27FC236}">
                <a16:creationId xmlns:a16="http://schemas.microsoft.com/office/drawing/2014/main" id="{3A1CDA41-8D71-4455-B690-7530204840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58CE68-F904-4ACD-B9CF-DE7BC33B3A1A}"/>
              </a:ext>
            </a:extLst>
          </p:cNvPr>
          <p:cNvSpPr>
            <a:spLocks noGrp="1"/>
          </p:cNvSpPr>
          <p:nvPr>
            <p:ph type="sldNum" sz="quarter" idx="12"/>
          </p:nvPr>
        </p:nvSpPr>
        <p:spPr/>
        <p:txBody>
          <a:bodyPr/>
          <a:lstStyle/>
          <a:p>
            <a:fld id="{2664DE5A-26A2-4344-B2E4-49EAFD5D65D2}" type="slidenum">
              <a:rPr lang="en-IN" smtClean="0"/>
              <a:t>‹#›</a:t>
            </a:fld>
            <a:endParaRPr lang="en-IN"/>
          </a:p>
        </p:txBody>
      </p:sp>
    </p:spTree>
    <p:extLst>
      <p:ext uri="{BB962C8B-B14F-4D97-AF65-F5344CB8AC3E}">
        <p14:creationId xmlns:p14="http://schemas.microsoft.com/office/powerpoint/2010/main" val="3652720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B7899-DDE7-43AF-A846-906286924C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8FECE6-FA2B-4E32-A25F-5EA55A5C1E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5A3556-EEB0-412B-9FE6-ACD9142E48C0}"/>
              </a:ext>
            </a:extLst>
          </p:cNvPr>
          <p:cNvSpPr>
            <a:spLocks noGrp="1"/>
          </p:cNvSpPr>
          <p:nvPr>
            <p:ph type="dt" sz="half" idx="10"/>
          </p:nvPr>
        </p:nvSpPr>
        <p:spPr/>
        <p:txBody>
          <a:bodyPr/>
          <a:lstStyle/>
          <a:p>
            <a:fld id="{115E6A57-1AAA-4643-94BC-0183B411CD2D}" type="datetimeFigureOut">
              <a:rPr lang="en-IN" smtClean="0"/>
              <a:t>02-03-2023</a:t>
            </a:fld>
            <a:endParaRPr lang="en-IN"/>
          </a:p>
        </p:txBody>
      </p:sp>
      <p:sp>
        <p:nvSpPr>
          <p:cNvPr id="5" name="Footer Placeholder 4">
            <a:extLst>
              <a:ext uri="{FF2B5EF4-FFF2-40B4-BE49-F238E27FC236}">
                <a16:creationId xmlns:a16="http://schemas.microsoft.com/office/drawing/2014/main" id="{50206921-5F5F-4E98-8FD6-E56FD8CA28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42833A-DB7D-4BEC-9CDF-15D1907CDD34}"/>
              </a:ext>
            </a:extLst>
          </p:cNvPr>
          <p:cNvSpPr>
            <a:spLocks noGrp="1"/>
          </p:cNvSpPr>
          <p:nvPr>
            <p:ph type="sldNum" sz="quarter" idx="12"/>
          </p:nvPr>
        </p:nvSpPr>
        <p:spPr/>
        <p:txBody>
          <a:bodyPr/>
          <a:lstStyle/>
          <a:p>
            <a:fld id="{2664DE5A-26A2-4344-B2E4-49EAFD5D65D2}" type="slidenum">
              <a:rPr lang="en-IN" smtClean="0"/>
              <a:t>‹#›</a:t>
            </a:fld>
            <a:endParaRPr lang="en-IN"/>
          </a:p>
        </p:txBody>
      </p:sp>
    </p:spTree>
    <p:extLst>
      <p:ext uri="{BB962C8B-B14F-4D97-AF65-F5344CB8AC3E}">
        <p14:creationId xmlns:p14="http://schemas.microsoft.com/office/powerpoint/2010/main" val="730372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31BAB-529B-46C3-A4C6-DBC5B23690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6B35E5-A334-4D42-A677-BCF55FEFB8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3AA6B9-CF0B-4823-8636-68C19D662C83}"/>
              </a:ext>
            </a:extLst>
          </p:cNvPr>
          <p:cNvSpPr>
            <a:spLocks noGrp="1"/>
          </p:cNvSpPr>
          <p:nvPr>
            <p:ph type="dt" sz="half" idx="10"/>
          </p:nvPr>
        </p:nvSpPr>
        <p:spPr/>
        <p:txBody>
          <a:bodyPr/>
          <a:lstStyle/>
          <a:p>
            <a:fld id="{115E6A57-1AAA-4643-94BC-0183B411CD2D}" type="datetimeFigureOut">
              <a:rPr lang="en-IN" smtClean="0"/>
              <a:t>02-03-2023</a:t>
            </a:fld>
            <a:endParaRPr lang="en-IN"/>
          </a:p>
        </p:txBody>
      </p:sp>
      <p:sp>
        <p:nvSpPr>
          <p:cNvPr id="5" name="Footer Placeholder 4">
            <a:extLst>
              <a:ext uri="{FF2B5EF4-FFF2-40B4-BE49-F238E27FC236}">
                <a16:creationId xmlns:a16="http://schemas.microsoft.com/office/drawing/2014/main" id="{57D26E0E-F864-40C9-BD3A-A70B3E08E7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B410E0-B871-44C1-B4EB-72D3ACEC338E}"/>
              </a:ext>
            </a:extLst>
          </p:cNvPr>
          <p:cNvSpPr>
            <a:spLocks noGrp="1"/>
          </p:cNvSpPr>
          <p:nvPr>
            <p:ph type="sldNum" sz="quarter" idx="12"/>
          </p:nvPr>
        </p:nvSpPr>
        <p:spPr/>
        <p:txBody>
          <a:bodyPr/>
          <a:lstStyle/>
          <a:p>
            <a:fld id="{2664DE5A-26A2-4344-B2E4-49EAFD5D65D2}" type="slidenum">
              <a:rPr lang="en-IN" smtClean="0"/>
              <a:t>‹#›</a:t>
            </a:fld>
            <a:endParaRPr lang="en-IN"/>
          </a:p>
        </p:txBody>
      </p:sp>
    </p:spTree>
    <p:extLst>
      <p:ext uri="{BB962C8B-B14F-4D97-AF65-F5344CB8AC3E}">
        <p14:creationId xmlns:p14="http://schemas.microsoft.com/office/powerpoint/2010/main" val="834022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5E415-0D8F-41DB-B59B-E7DFADE360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469B25-A458-4871-BE78-4BCB3FE70E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415D72-EA15-495A-BC2B-33FC31366C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6CBA826-159E-4B50-B42A-348936ACD4E3}"/>
              </a:ext>
            </a:extLst>
          </p:cNvPr>
          <p:cNvSpPr>
            <a:spLocks noGrp="1"/>
          </p:cNvSpPr>
          <p:nvPr>
            <p:ph type="dt" sz="half" idx="10"/>
          </p:nvPr>
        </p:nvSpPr>
        <p:spPr/>
        <p:txBody>
          <a:bodyPr/>
          <a:lstStyle/>
          <a:p>
            <a:fld id="{115E6A57-1AAA-4643-94BC-0183B411CD2D}" type="datetimeFigureOut">
              <a:rPr lang="en-IN" smtClean="0"/>
              <a:t>02-03-2023</a:t>
            </a:fld>
            <a:endParaRPr lang="en-IN"/>
          </a:p>
        </p:txBody>
      </p:sp>
      <p:sp>
        <p:nvSpPr>
          <p:cNvPr id="6" name="Footer Placeholder 5">
            <a:extLst>
              <a:ext uri="{FF2B5EF4-FFF2-40B4-BE49-F238E27FC236}">
                <a16:creationId xmlns:a16="http://schemas.microsoft.com/office/drawing/2014/main" id="{F3421640-EEFB-4108-80A4-BF41049283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9086E7-42C0-4B1B-A6C7-43A3F3B28642}"/>
              </a:ext>
            </a:extLst>
          </p:cNvPr>
          <p:cNvSpPr>
            <a:spLocks noGrp="1"/>
          </p:cNvSpPr>
          <p:nvPr>
            <p:ph type="sldNum" sz="quarter" idx="12"/>
          </p:nvPr>
        </p:nvSpPr>
        <p:spPr/>
        <p:txBody>
          <a:bodyPr/>
          <a:lstStyle/>
          <a:p>
            <a:fld id="{2664DE5A-26A2-4344-B2E4-49EAFD5D65D2}" type="slidenum">
              <a:rPr lang="en-IN" smtClean="0"/>
              <a:t>‹#›</a:t>
            </a:fld>
            <a:endParaRPr lang="en-IN"/>
          </a:p>
        </p:txBody>
      </p:sp>
    </p:spTree>
    <p:extLst>
      <p:ext uri="{BB962C8B-B14F-4D97-AF65-F5344CB8AC3E}">
        <p14:creationId xmlns:p14="http://schemas.microsoft.com/office/powerpoint/2010/main" val="4280830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3E9E7-852E-4B44-AD84-B6EA0B6C515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F34944-7690-480E-B8D5-B38EC88C3A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44517F-A336-4BBF-B297-87E61D98B3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BCAB35-463A-45EA-A20A-5D379BAD54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A6CF01-0A55-48AC-B4C6-9179DF50BC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63501F-6A82-4AEA-92EF-4076D588DCD7}"/>
              </a:ext>
            </a:extLst>
          </p:cNvPr>
          <p:cNvSpPr>
            <a:spLocks noGrp="1"/>
          </p:cNvSpPr>
          <p:nvPr>
            <p:ph type="dt" sz="half" idx="10"/>
          </p:nvPr>
        </p:nvSpPr>
        <p:spPr/>
        <p:txBody>
          <a:bodyPr/>
          <a:lstStyle/>
          <a:p>
            <a:fld id="{115E6A57-1AAA-4643-94BC-0183B411CD2D}" type="datetimeFigureOut">
              <a:rPr lang="en-IN" smtClean="0"/>
              <a:t>02-03-2023</a:t>
            </a:fld>
            <a:endParaRPr lang="en-IN"/>
          </a:p>
        </p:txBody>
      </p:sp>
      <p:sp>
        <p:nvSpPr>
          <p:cNvPr id="8" name="Footer Placeholder 7">
            <a:extLst>
              <a:ext uri="{FF2B5EF4-FFF2-40B4-BE49-F238E27FC236}">
                <a16:creationId xmlns:a16="http://schemas.microsoft.com/office/drawing/2014/main" id="{58FEE7BF-0392-4E78-A0E9-50FE3C57177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6E14439-2C77-469F-BC1A-7DBDE6C654BF}"/>
              </a:ext>
            </a:extLst>
          </p:cNvPr>
          <p:cNvSpPr>
            <a:spLocks noGrp="1"/>
          </p:cNvSpPr>
          <p:nvPr>
            <p:ph type="sldNum" sz="quarter" idx="12"/>
          </p:nvPr>
        </p:nvSpPr>
        <p:spPr/>
        <p:txBody>
          <a:bodyPr/>
          <a:lstStyle/>
          <a:p>
            <a:fld id="{2664DE5A-26A2-4344-B2E4-49EAFD5D65D2}" type="slidenum">
              <a:rPr lang="en-IN" smtClean="0"/>
              <a:t>‹#›</a:t>
            </a:fld>
            <a:endParaRPr lang="en-IN"/>
          </a:p>
        </p:txBody>
      </p:sp>
    </p:spTree>
    <p:extLst>
      <p:ext uri="{BB962C8B-B14F-4D97-AF65-F5344CB8AC3E}">
        <p14:creationId xmlns:p14="http://schemas.microsoft.com/office/powerpoint/2010/main" val="352985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D84E-8CAE-451F-B692-1915F097B3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5B4D1F-6AE2-41C6-8638-5EDAEB34FD91}"/>
              </a:ext>
            </a:extLst>
          </p:cNvPr>
          <p:cNvSpPr>
            <a:spLocks noGrp="1"/>
          </p:cNvSpPr>
          <p:nvPr>
            <p:ph type="dt" sz="half" idx="10"/>
          </p:nvPr>
        </p:nvSpPr>
        <p:spPr/>
        <p:txBody>
          <a:bodyPr/>
          <a:lstStyle/>
          <a:p>
            <a:fld id="{115E6A57-1AAA-4643-94BC-0183B411CD2D}" type="datetimeFigureOut">
              <a:rPr lang="en-IN" smtClean="0"/>
              <a:t>02-03-2023</a:t>
            </a:fld>
            <a:endParaRPr lang="en-IN"/>
          </a:p>
        </p:txBody>
      </p:sp>
      <p:sp>
        <p:nvSpPr>
          <p:cNvPr id="4" name="Footer Placeholder 3">
            <a:extLst>
              <a:ext uri="{FF2B5EF4-FFF2-40B4-BE49-F238E27FC236}">
                <a16:creationId xmlns:a16="http://schemas.microsoft.com/office/drawing/2014/main" id="{E9D16F84-B197-4BEF-818F-3076A16A019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6883F4-5687-4781-B70B-2C791805CE19}"/>
              </a:ext>
            </a:extLst>
          </p:cNvPr>
          <p:cNvSpPr>
            <a:spLocks noGrp="1"/>
          </p:cNvSpPr>
          <p:nvPr>
            <p:ph type="sldNum" sz="quarter" idx="12"/>
          </p:nvPr>
        </p:nvSpPr>
        <p:spPr/>
        <p:txBody>
          <a:bodyPr/>
          <a:lstStyle/>
          <a:p>
            <a:fld id="{2664DE5A-26A2-4344-B2E4-49EAFD5D65D2}" type="slidenum">
              <a:rPr lang="en-IN" smtClean="0"/>
              <a:t>‹#›</a:t>
            </a:fld>
            <a:endParaRPr lang="en-IN"/>
          </a:p>
        </p:txBody>
      </p:sp>
    </p:spTree>
    <p:extLst>
      <p:ext uri="{BB962C8B-B14F-4D97-AF65-F5344CB8AC3E}">
        <p14:creationId xmlns:p14="http://schemas.microsoft.com/office/powerpoint/2010/main" val="3948988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3814D9-1776-4BC2-9EBF-73AD788DAD85}"/>
              </a:ext>
            </a:extLst>
          </p:cNvPr>
          <p:cNvSpPr>
            <a:spLocks noGrp="1"/>
          </p:cNvSpPr>
          <p:nvPr>
            <p:ph type="dt" sz="half" idx="10"/>
          </p:nvPr>
        </p:nvSpPr>
        <p:spPr/>
        <p:txBody>
          <a:bodyPr/>
          <a:lstStyle/>
          <a:p>
            <a:fld id="{115E6A57-1AAA-4643-94BC-0183B411CD2D}" type="datetimeFigureOut">
              <a:rPr lang="en-IN" smtClean="0"/>
              <a:t>02-03-2023</a:t>
            </a:fld>
            <a:endParaRPr lang="en-IN"/>
          </a:p>
        </p:txBody>
      </p:sp>
      <p:sp>
        <p:nvSpPr>
          <p:cNvPr id="3" name="Footer Placeholder 2">
            <a:extLst>
              <a:ext uri="{FF2B5EF4-FFF2-40B4-BE49-F238E27FC236}">
                <a16:creationId xmlns:a16="http://schemas.microsoft.com/office/drawing/2014/main" id="{1C70E1A0-78F4-467A-99B6-F4E8300E4D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1C3F567-936A-463B-B5FC-03897EF1B2C8}"/>
              </a:ext>
            </a:extLst>
          </p:cNvPr>
          <p:cNvSpPr>
            <a:spLocks noGrp="1"/>
          </p:cNvSpPr>
          <p:nvPr>
            <p:ph type="sldNum" sz="quarter" idx="12"/>
          </p:nvPr>
        </p:nvSpPr>
        <p:spPr/>
        <p:txBody>
          <a:bodyPr/>
          <a:lstStyle/>
          <a:p>
            <a:fld id="{2664DE5A-26A2-4344-B2E4-49EAFD5D65D2}" type="slidenum">
              <a:rPr lang="en-IN" smtClean="0"/>
              <a:t>‹#›</a:t>
            </a:fld>
            <a:endParaRPr lang="en-IN"/>
          </a:p>
        </p:txBody>
      </p:sp>
    </p:spTree>
    <p:extLst>
      <p:ext uri="{BB962C8B-B14F-4D97-AF65-F5344CB8AC3E}">
        <p14:creationId xmlns:p14="http://schemas.microsoft.com/office/powerpoint/2010/main" val="3267629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9F25D-C1AE-453A-B08A-637CC37039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051B200-6865-4932-8ADC-A8FF8DBFDA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82F5D3-9E0A-4FB7-93FE-A2872BD6A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CE5CC1-09B9-4D9A-8DEC-4B32023E5AD3}"/>
              </a:ext>
            </a:extLst>
          </p:cNvPr>
          <p:cNvSpPr>
            <a:spLocks noGrp="1"/>
          </p:cNvSpPr>
          <p:nvPr>
            <p:ph type="dt" sz="half" idx="10"/>
          </p:nvPr>
        </p:nvSpPr>
        <p:spPr/>
        <p:txBody>
          <a:bodyPr/>
          <a:lstStyle/>
          <a:p>
            <a:fld id="{115E6A57-1AAA-4643-94BC-0183B411CD2D}" type="datetimeFigureOut">
              <a:rPr lang="en-IN" smtClean="0"/>
              <a:t>02-03-2023</a:t>
            </a:fld>
            <a:endParaRPr lang="en-IN"/>
          </a:p>
        </p:txBody>
      </p:sp>
      <p:sp>
        <p:nvSpPr>
          <p:cNvPr id="6" name="Footer Placeholder 5">
            <a:extLst>
              <a:ext uri="{FF2B5EF4-FFF2-40B4-BE49-F238E27FC236}">
                <a16:creationId xmlns:a16="http://schemas.microsoft.com/office/drawing/2014/main" id="{6DEB35BB-FFBC-4981-96E0-E84C4C956B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9B9CAA-4450-45C7-9F6B-89F2CC79EFAD}"/>
              </a:ext>
            </a:extLst>
          </p:cNvPr>
          <p:cNvSpPr>
            <a:spLocks noGrp="1"/>
          </p:cNvSpPr>
          <p:nvPr>
            <p:ph type="sldNum" sz="quarter" idx="12"/>
          </p:nvPr>
        </p:nvSpPr>
        <p:spPr/>
        <p:txBody>
          <a:bodyPr/>
          <a:lstStyle/>
          <a:p>
            <a:fld id="{2664DE5A-26A2-4344-B2E4-49EAFD5D65D2}" type="slidenum">
              <a:rPr lang="en-IN" smtClean="0"/>
              <a:t>‹#›</a:t>
            </a:fld>
            <a:endParaRPr lang="en-IN"/>
          </a:p>
        </p:txBody>
      </p:sp>
    </p:spTree>
    <p:extLst>
      <p:ext uri="{BB962C8B-B14F-4D97-AF65-F5344CB8AC3E}">
        <p14:creationId xmlns:p14="http://schemas.microsoft.com/office/powerpoint/2010/main" val="3309757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0913F-8C45-4D6C-86F8-5CFF0A924C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C7AED7-81A1-4E9D-8555-55565C718C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A113D38-BAB5-412E-9B27-E5BD6C6515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465B0A-66B4-45F0-9EC4-D8ECAEEB009E}"/>
              </a:ext>
            </a:extLst>
          </p:cNvPr>
          <p:cNvSpPr>
            <a:spLocks noGrp="1"/>
          </p:cNvSpPr>
          <p:nvPr>
            <p:ph type="dt" sz="half" idx="10"/>
          </p:nvPr>
        </p:nvSpPr>
        <p:spPr/>
        <p:txBody>
          <a:bodyPr/>
          <a:lstStyle/>
          <a:p>
            <a:fld id="{115E6A57-1AAA-4643-94BC-0183B411CD2D}" type="datetimeFigureOut">
              <a:rPr lang="en-IN" smtClean="0"/>
              <a:t>02-03-2023</a:t>
            </a:fld>
            <a:endParaRPr lang="en-IN"/>
          </a:p>
        </p:txBody>
      </p:sp>
      <p:sp>
        <p:nvSpPr>
          <p:cNvPr id="6" name="Footer Placeholder 5">
            <a:extLst>
              <a:ext uri="{FF2B5EF4-FFF2-40B4-BE49-F238E27FC236}">
                <a16:creationId xmlns:a16="http://schemas.microsoft.com/office/drawing/2014/main" id="{D06CB924-DA87-4DC4-8D78-188A6D59F0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E4AEE3-6B54-4E77-BE0F-2C153BF44DF4}"/>
              </a:ext>
            </a:extLst>
          </p:cNvPr>
          <p:cNvSpPr>
            <a:spLocks noGrp="1"/>
          </p:cNvSpPr>
          <p:nvPr>
            <p:ph type="sldNum" sz="quarter" idx="12"/>
          </p:nvPr>
        </p:nvSpPr>
        <p:spPr/>
        <p:txBody>
          <a:bodyPr/>
          <a:lstStyle/>
          <a:p>
            <a:fld id="{2664DE5A-26A2-4344-B2E4-49EAFD5D65D2}" type="slidenum">
              <a:rPr lang="en-IN" smtClean="0"/>
              <a:t>‹#›</a:t>
            </a:fld>
            <a:endParaRPr lang="en-IN"/>
          </a:p>
        </p:txBody>
      </p:sp>
    </p:spTree>
    <p:extLst>
      <p:ext uri="{BB962C8B-B14F-4D97-AF65-F5344CB8AC3E}">
        <p14:creationId xmlns:p14="http://schemas.microsoft.com/office/powerpoint/2010/main" val="1751363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BF993-6F63-4B1E-8CD4-7FC861C42C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8D76E0-C4BE-4CBF-A68C-ECC148C05F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AB3C2C-E6A5-4091-8233-B13BCAB8CB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5E6A57-1AAA-4643-94BC-0183B411CD2D}" type="datetimeFigureOut">
              <a:rPr lang="en-IN" smtClean="0"/>
              <a:t>02-03-2023</a:t>
            </a:fld>
            <a:endParaRPr lang="en-IN"/>
          </a:p>
        </p:txBody>
      </p:sp>
      <p:sp>
        <p:nvSpPr>
          <p:cNvPr id="5" name="Footer Placeholder 4">
            <a:extLst>
              <a:ext uri="{FF2B5EF4-FFF2-40B4-BE49-F238E27FC236}">
                <a16:creationId xmlns:a16="http://schemas.microsoft.com/office/drawing/2014/main" id="{5A4D9C2E-5338-4B43-BC50-7898EA519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8E8DC50-FE54-4797-BC1B-9B4D289CA7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64DE5A-26A2-4344-B2E4-49EAFD5D65D2}" type="slidenum">
              <a:rPr lang="en-IN" smtClean="0"/>
              <a:t>‹#›</a:t>
            </a:fld>
            <a:endParaRPr lang="en-IN"/>
          </a:p>
        </p:txBody>
      </p:sp>
    </p:spTree>
    <p:extLst>
      <p:ext uri="{BB962C8B-B14F-4D97-AF65-F5344CB8AC3E}">
        <p14:creationId xmlns:p14="http://schemas.microsoft.com/office/powerpoint/2010/main" val="1376394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EC85F-D2E3-41AC-9C6C-03E3993F9E92}"/>
              </a:ext>
            </a:extLst>
          </p:cNvPr>
          <p:cNvSpPr>
            <a:spLocks noGrp="1"/>
          </p:cNvSpPr>
          <p:nvPr>
            <p:ph type="ctrTitle"/>
          </p:nvPr>
        </p:nvSpPr>
        <p:spPr/>
        <p:txBody>
          <a:bodyPr/>
          <a:lstStyle/>
          <a:p>
            <a:r>
              <a:rPr lang="en-US" dirty="0"/>
              <a:t>Unit 2</a:t>
            </a:r>
            <a:endParaRPr lang="en-IN" dirty="0"/>
          </a:p>
        </p:txBody>
      </p:sp>
      <p:sp>
        <p:nvSpPr>
          <p:cNvPr id="3" name="Subtitle 2">
            <a:extLst>
              <a:ext uri="{FF2B5EF4-FFF2-40B4-BE49-F238E27FC236}">
                <a16:creationId xmlns:a16="http://schemas.microsoft.com/office/drawing/2014/main" id="{BCBB4E81-7C69-48D1-B799-39A3CC9E834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76406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A6BAA8-5828-4231-8D13-482C7C874F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7780" y="1463041"/>
            <a:ext cx="6835876" cy="4542986"/>
          </a:xfrm>
        </p:spPr>
      </p:pic>
    </p:spTree>
    <p:extLst>
      <p:ext uri="{BB962C8B-B14F-4D97-AF65-F5344CB8AC3E}">
        <p14:creationId xmlns:p14="http://schemas.microsoft.com/office/powerpoint/2010/main" val="2853567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268B-0EFD-4F06-8914-072FFDA128AF}"/>
              </a:ext>
            </a:extLst>
          </p:cNvPr>
          <p:cNvSpPr>
            <a:spLocks noGrp="1"/>
          </p:cNvSpPr>
          <p:nvPr>
            <p:ph type="title"/>
          </p:nvPr>
        </p:nvSpPr>
        <p:spPr/>
        <p:txBody>
          <a:bodyPr/>
          <a:lstStyle/>
          <a:p>
            <a:r>
              <a:rPr lang="en-US" dirty="0"/>
              <a:t>Aliasing and Anti Aliasing</a:t>
            </a:r>
            <a:endParaRPr lang="en-IN" dirty="0"/>
          </a:p>
        </p:txBody>
      </p:sp>
      <p:sp>
        <p:nvSpPr>
          <p:cNvPr id="3" name="Text Placeholder 2">
            <a:extLst>
              <a:ext uri="{FF2B5EF4-FFF2-40B4-BE49-F238E27FC236}">
                <a16:creationId xmlns:a16="http://schemas.microsoft.com/office/drawing/2014/main" id="{B4251B2D-CE5A-4B69-BB9B-A9EE3C3448C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479661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D828-4C20-42E4-BE6B-88A5B552456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2255204-2690-4E06-A597-67CDC256D2CF}"/>
              </a:ext>
            </a:extLst>
          </p:cNvPr>
          <p:cNvSpPr>
            <a:spLocks noGrp="1"/>
          </p:cNvSpPr>
          <p:nvPr>
            <p:ph idx="1"/>
          </p:nvPr>
        </p:nvSpPr>
        <p:spPr/>
        <p:txBody>
          <a:bodyPr/>
          <a:lstStyle/>
          <a:p>
            <a:r>
              <a:rPr lang="en-US" dirty="0"/>
              <a:t>Antialiasing is a technique used in computer graphics to remove the aliasing effect. </a:t>
            </a:r>
          </a:p>
          <a:p>
            <a:r>
              <a:rPr lang="en-US" u="sng" dirty="0">
                <a:solidFill>
                  <a:srgbClr val="00B050"/>
                </a:solidFill>
              </a:rPr>
              <a:t>The aliasing effect is the appearance of jagged edges or “jaggies” in a rasterized image (an image rendered using pixels). </a:t>
            </a:r>
          </a:p>
          <a:p>
            <a:r>
              <a:rPr lang="en-US" u="sng" dirty="0"/>
              <a:t>The problem of jagged edges </a:t>
            </a:r>
            <a:r>
              <a:rPr lang="en-US" dirty="0"/>
              <a:t>technically occurs due to distortion of the image when scan conversion is done with sampling at a low frequency, which is also known as </a:t>
            </a:r>
            <a:r>
              <a:rPr lang="en-US" dirty="0" err="1">
                <a:solidFill>
                  <a:srgbClr val="7030A0"/>
                </a:solidFill>
              </a:rPr>
              <a:t>Undersampling</a:t>
            </a:r>
            <a:r>
              <a:rPr lang="en-US" dirty="0">
                <a:solidFill>
                  <a:srgbClr val="7030A0"/>
                </a:solidFill>
              </a:rPr>
              <a:t>. </a:t>
            </a:r>
          </a:p>
          <a:p>
            <a:r>
              <a:rPr lang="en-US" dirty="0"/>
              <a:t>Aliasing occurs when real-world objects which comprise of smooth, continuous curves are rasterized using pixels.</a:t>
            </a:r>
            <a:endParaRPr lang="en-IN" dirty="0"/>
          </a:p>
        </p:txBody>
      </p:sp>
    </p:spTree>
    <p:extLst>
      <p:ext uri="{BB962C8B-B14F-4D97-AF65-F5344CB8AC3E}">
        <p14:creationId xmlns:p14="http://schemas.microsoft.com/office/powerpoint/2010/main" val="3236018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59BDD-D7CF-4AFC-9CE9-E8746BA9ED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D78A9E0-AF08-49EE-9BEA-62A9AFD5DA0E}"/>
              </a:ext>
            </a:extLst>
          </p:cNvPr>
          <p:cNvSpPr>
            <a:spLocks noGrp="1"/>
          </p:cNvSpPr>
          <p:nvPr>
            <p:ph idx="1"/>
          </p:nvPr>
        </p:nvSpPr>
        <p:spPr/>
        <p:txBody>
          <a:bodyPr/>
          <a:lstStyle/>
          <a:p>
            <a:r>
              <a:rPr lang="en-US" dirty="0"/>
              <a:t>Cause of anti-aliasing is </a:t>
            </a:r>
            <a:r>
              <a:rPr lang="en-US" b="1" dirty="0" err="1"/>
              <a:t>Undersampling</a:t>
            </a:r>
            <a:r>
              <a:rPr lang="en-US" dirty="0"/>
              <a:t>. </a:t>
            </a:r>
          </a:p>
          <a:p>
            <a:r>
              <a:rPr lang="en-US" dirty="0" err="1"/>
              <a:t>Undersampling</a:t>
            </a:r>
            <a:r>
              <a:rPr lang="en-US" dirty="0"/>
              <a:t> results in loss of information of the picture. </a:t>
            </a:r>
          </a:p>
          <a:p>
            <a:r>
              <a:rPr lang="en-US" dirty="0" err="1"/>
              <a:t>Undersampling</a:t>
            </a:r>
            <a:r>
              <a:rPr lang="en-US" dirty="0"/>
              <a:t> occurs when sampling is done at a frequency lower than </a:t>
            </a:r>
            <a:r>
              <a:rPr lang="en-US" dirty="0" smtClean="0"/>
              <a:t>required </a:t>
            </a:r>
            <a:r>
              <a:rPr lang="en-US" dirty="0"/>
              <a:t>sampling frequency. </a:t>
            </a:r>
          </a:p>
          <a:p>
            <a:r>
              <a:rPr lang="en-US" dirty="0"/>
              <a:t>To avoid this loss, we need to have our sampling frequency at least twice that of highest frequency occurring in the object.</a:t>
            </a:r>
            <a:endParaRPr lang="en-IN" dirty="0"/>
          </a:p>
        </p:txBody>
      </p:sp>
    </p:spTree>
    <p:extLst>
      <p:ext uri="{BB962C8B-B14F-4D97-AF65-F5344CB8AC3E}">
        <p14:creationId xmlns:p14="http://schemas.microsoft.com/office/powerpoint/2010/main" val="812185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0060E-E742-4E15-A2C1-57F0B169FBE9}"/>
              </a:ext>
            </a:extLst>
          </p:cNvPr>
          <p:cNvSpPr>
            <a:spLocks noGrp="1"/>
          </p:cNvSpPr>
          <p:nvPr>
            <p:ph type="title"/>
          </p:nvPr>
        </p:nvSpPr>
        <p:spPr>
          <a:xfrm>
            <a:off x="838200" y="365125"/>
            <a:ext cx="10515600" cy="795459"/>
          </a:xfrm>
        </p:spPr>
        <p:txBody>
          <a:bodyPr/>
          <a:lstStyle/>
          <a:p>
            <a:r>
              <a:rPr lang="en-IN" dirty="0"/>
              <a:t>Effects caused by aliasing.</a:t>
            </a:r>
          </a:p>
        </p:txBody>
      </p:sp>
      <p:sp>
        <p:nvSpPr>
          <p:cNvPr id="3" name="Content Placeholder 2">
            <a:extLst>
              <a:ext uri="{FF2B5EF4-FFF2-40B4-BE49-F238E27FC236}">
                <a16:creationId xmlns:a16="http://schemas.microsoft.com/office/drawing/2014/main" id="{912FC5AC-72E3-4A15-9A65-2A2D71CD8E92}"/>
              </a:ext>
            </a:extLst>
          </p:cNvPr>
          <p:cNvSpPr>
            <a:spLocks noGrp="1"/>
          </p:cNvSpPr>
          <p:nvPr>
            <p:ph idx="1"/>
          </p:nvPr>
        </p:nvSpPr>
        <p:spPr>
          <a:xfrm>
            <a:off x="838200" y="1364566"/>
            <a:ext cx="10515600" cy="4812397"/>
          </a:xfrm>
        </p:spPr>
        <p:txBody>
          <a:bodyPr/>
          <a:lstStyle/>
          <a:p>
            <a:r>
              <a:rPr lang="en-IN" b="1" dirty="0"/>
              <a:t>Jagged profiles.</a:t>
            </a:r>
          </a:p>
          <a:p>
            <a:r>
              <a:rPr lang="en-US" dirty="0"/>
              <a:t>The picture on the left shows the sampling grid superimposed on the original scene. The picture on the right is the rendered image. A jagged profile is quite evident in the rendered image.</a:t>
            </a:r>
          </a:p>
          <a:p>
            <a:endParaRPr lang="en-IN" dirty="0"/>
          </a:p>
        </p:txBody>
      </p:sp>
      <p:pic>
        <p:nvPicPr>
          <p:cNvPr id="4" name="Picture 3">
            <a:extLst>
              <a:ext uri="{FF2B5EF4-FFF2-40B4-BE49-F238E27FC236}">
                <a16:creationId xmlns:a16="http://schemas.microsoft.com/office/drawing/2014/main" id="{8D0E4426-30CF-4A4F-BEE0-75EB7C1E4A32}"/>
              </a:ext>
            </a:extLst>
          </p:cNvPr>
          <p:cNvPicPr>
            <a:picLocks noChangeAspect="1"/>
          </p:cNvPicPr>
          <p:nvPr/>
        </p:nvPicPr>
        <p:blipFill>
          <a:blip r:embed="rId2"/>
          <a:stretch>
            <a:fillRect/>
          </a:stretch>
        </p:blipFill>
        <p:spPr>
          <a:xfrm>
            <a:off x="2400886" y="3193367"/>
            <a:ext cx="6096000" cy="2827606"/>
          </a:xfrm>
          <a:prstGeom prst="rect">
            <a:avLst/>
          </a:prstGeom>
        </p:spPr>
      </p:pic>
    </p:spTree>
    <p:extLst>
      <p:ext uri="{BB962C8B-B14F-4D97-AF65-F5344CB8AC3E}">
        <p14:creationId xmlns:p14="http://schemas.microsoft.com/office/powerpoint/2010/main" val="23797573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8B66D-879F-40A7-830E-F0069F841E16}"/>
              </a:ext>
            </a:extLst>
          </p:cNvPr>
          <p:cNvSpPr>
            <a:spLocks noGrp="1"/>
          </p:cNvSpPr>
          <p:nvPr>
            <p:ph type="title"/>
          </p:nvPr>
        </p:nvSpPr>
        <p:spPr>
          <a:xfrm>
            <a:off x="838200" y="365125"/>
            <a:ext cx="10515600" cy="661817"/>
          </a:xfrm>
        </p:spPr>
        <p:txBody>
          <a:bodyPr>
            <a:normAutofit fontScale="90000"/>
          </a:bodyPr>
          <a:lstStyle/>
          <a:p>
            <a:r>
              <a:rPr lang="en-IN" dirty="0"/>
              <a:t>Improperly rendered detail</a:t>
            </a:r>
          </a:p>
        </p:txBody>
      </p:sp>
      <p:pic>
        <p:nvPicPr>
          <p:cNvPr id="4" name="Content Placeholder 3">
            <a:extLst>
              <a:ext uri="{FF2B5EF4-FFF2-40B4-BE49-F238E27FC236}">
                <a16:creationId xmlns:a16="http://schemas.microsoft.com/office/drawing/2014/main" id="{487870AC-1857-4804-B48A-71DCA9143736}"/>
              </a:ext>
            </a:extLst>
          </p:cNvPr>
          <p:cNvPicPr>
            <a:picLocks noGrp="1" noChangeAspect="1"/>
          </p:cNvPicPr>
          <p:nvPr>
            <p:ph idx="1"/>
          </p:nvPr>
        </p:nvPicPr>
        <p:blipFill>
          <a:blip r:embed="rId2"/>
          <a:stretch>
            <a:fillRect/>
          </a:stretch>
        </p:blipFill>
        <p:spPr>
          <a:xfrm>
            <a:off x="3202745" y="2566376"/>
            <a:ext cx="6096000" cy="4067175"/>
          </a:xfrm>
          <a:prstGeom prst="rect">
            <a:avLst/>
          </a:prstGeom>
        </p:spPr>
      </p:pic>
      <p:sp>
        <p:nvSpPr>
          <p:cNvPr id="5" name="Rectangle 4">
            <a:extLst>
              <a:ext uri="{FF2B5EF4-FFF2-40B4-BE49-F238E27FC236}">
                <a16:creationId xmlns:a16="http://schemas.microsoft.com/office/drawing/2014/main" id="{593FC2B8-21B6-4B48-B95B-2C6147864028}"/>
              </a:ext>
            </a:extLst>
          </p:cNvPr>
          <p:cNvSpPr/>
          <p:nvPr/>
        </p:nvSpPr>
        <p:spPr>
          <a:xfrm>
            <a:off x="838200" y="1026942"/>
            <a:ext cx="6096000" cy="1754326"/>
          </a:xfrm>
          <a:prstGeom prst="rect">
            <a:avLst/>
          </a:prstGeom>
        </p:spPr>
        <p:txBody>
          <a:bodyPr>
            <a:spAutoFit/>
          </a:bodyPr>
          <a:lstStyle/>
          <a:p>
            <a:r>
              <a:rPr lang="en-US" dirty="0"/>
              <a:t>The original scene on the left shows a group of small polygons. In the rendered scene, one of the two red rectangles disappears entirely, and the other doubles in width. Two of the orange triangles disappear. Although the two yellow triangles are identical in size, one is larger than the other in the rendered image.</a:t>
            </a:r>
          </a:p>
        </p:txBody>
      </p:sp>
    </p:spTree>
    <p:extLst>
      <p:ext uri="{BB962C8B-B14F-4D97-AF65-F5344CB8AC3E}">
        <p14:creationId xmlns:p14="http://schemas.microsoft.com/office/powerpoint/2010/main" val="23335745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2492B-DEE3-4037-9D03-C7A063E9BA7D}"/>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203F9CFA-66C5-40B7-B140-E761B31ABF0D}"/>
              </a:ext>
            </a:extLst>
          </p:cNvPr>
          <p:cNvPicPr>
            <a:picLocks noGrp="1" noChangeAspect="1"/>
          </p:cNvPicPr>
          <p:nvPr>
            <p:ph idx="1"/>
          </p:nvPr>
        </p:nvPicPr>
        <p:blipFill>
          <a:blip r:embed="rId2"/>
          <a:stretch>
            <a:fillRect/>
          </a:stretch>
        </p:blipFill>
        <p:spPr>
          <a:xfrm>
            <a:off x="2982351" y="2012328"/>
            <a:ext cx="5275385" cy="3752850"/>
          </a:xfrm>
          <a:prstGeom prst="rect">
            <a:avLst/>
          </a:prstGeom>
        </p:spPr>
      </p:pic>
    </p:spTree>
    <p:extLst>
      <p:ext uri="{BB962C8B-B14F-4D97-AF65-F5344CB8AC3E}">
        <p14:creationId xmlns:p14="http://schemas.microsoft.com/office/powerpoint/2010/main" val="130453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A4693-9820-42B8-B832-E28B2D3255B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996CFAB-E357-45F2-92BD-DC31681B9C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7527" y="263237"/>
            <a:ext cx="10072255" cy="5867192"/>
          </a:xfrm>
        </p:spPr>
      </p:pic>
    </p:spTree>
    <p:extLst>
      <p:ext uri="{BB962C8B-B14F-4D97-AF65-F5344CB8AC3E}">
        <p14:creationId xmlns:p14="http://schemas.microsoft.com/office/powerpoint/2010/main" val="3509261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B24C2-0BA2-43BE-A101-E429138DFCC5}"/>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ABAB5BA3-8277-4035-9E44-0B1F912056B3}"/>
              </a:ext>
            </a:extLst>
          </p:cNvPr>
          <p:cNvPicPr>
            <a:picLocks noGrp="1" noChangeAspect="1"/>
          </p:cNvPicPr>
          <p:nvPr>
            <p:ph idx="1"/>
          </p:nvPr>
        </p:nvPicPr>
        <p:blipFill>
          <a:blip r:embed="rId2"/>
          <a:stretch>
            <a:fillRect/>
          </a:stretch>
        </p:blipFill>
        <p:spPr>
          <a:xfrm>
            <a:off x="3776662" y="1972469"/>
            <a:ext cx="4638675" cy="4057650"/>
          </a:xfrm>
          <a:prstGeom prst="rect">
            <a:avLst/>
          </a:prstGeom>
        </p:spPr>
      </p:pic>
    </p:spTree>
    <p:extLst>
      <p:ext uri="{BB962C8B-B14F-4D97-AF65-F5344CB8AC3E}">
        <p14:creationId xmlns:p14="http://schemas.microsoft.com/office/powerpoint/2010/main" val="1787837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75BDB330E5F94C92A9FBF016824C89" ma:contentTypeVersion="2" ma:contentTypeDescription="Create a new document." ma:contentTypeScope="" ma:versionID="17603c32b9c32b57f2d228a324abc2bd">
  <xsd:schema xmlns:xsd="http://www.w3.org/2001/XMLSchema" xmlns:xs="http://www.w3.org/2001/XMLSchema" xmlns:p="http://schemas.microsoft.com/office/2006/metadata/properties" xmlns:ns2="8cf4a641-6481-4fc8-83ef-6f3dbe01c22f" targetNamespace="http://schemas.microsoft.com/office/2006/metadata/properties" ma:root="true" ma:fieldsID="7432ee72077dafdeedb3c0efb54bdd0f" ns2:_="">
    <xsd:import namespace="8cf4a641-6481-4fc8-83ef-6f3dbe01c22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f4a641-6481-4fc8-83ef-6f3dbe01c2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22F3A48-9BDD-4719-A8A8-D818ACD91553}"/>
</file>

<file path=customXml/itemProps2.xml><?xml version="1.0" encoding="utf-8"?>
<ds:datastoreItem xmlns:ds="http://schemas.openxmlformats.org/officeDocument/2006/customXml" ds:itemID="{90A82F05-2FFC-4E73-B6FA-34E6950F09C8}"/>
</file>

<file path=customXml/itemProps3.xml><?xml version="1.0" encoding="utf-8"?>
<ds:datastoreItem xmlns:ds="http://schemas.openxmlformats.org/officeDocument/2006/customXml" ds:itemID="{6ED8004B-C2E9-434D-8004-6EC8573A3E0A}"/>
</file>

<file path=docProps/app.xml><?xml version="1.0" encoding="utf-8"?>
<Properties xmlns="http://schemas.openxmlformats.org/officeDocument/2006/extended-properties" xmlns:vt="http://schemas.openxmlformats.org/officeDocument/2006/docPropsVTypes">
  <TotalTime>450</TotalTime>
  <Words>206</Words>
  <Application>Microsoft Office PowerPoint</Application>
  <PresentationFormat>Widescreen</PresentationFormat>
  <Paragraphs>15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Unit 2</vt:lpstr>
      <vt:lpstr>Aliasing and Anti Aliasing</vt:lpstr>
      <vt:lpstr>PowerPoint Presentation</vt:lpstr>
      <vt:lpstr>PowerPoint Presentation</vt:lpstr>
      <vt:lpstr>Effects caused by aliasing.</vt:lpstr>
      <vt:lpstr>Improperly rendered detail</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ukasn2017@gmail.com</dc:creator>
  <cp:lastModifiedBy>Geetha Unnikrishnan</cp:lastModifiedBy>
  <cp:revision>48</cp:revision>
  <dcterms:created xsi:type="dcterms:W3CDTF">2020-12-16T15:08:51Z</dcterms:created>
  <dcterms:modified xsi:type="dcterms:W3CDTF">2023-03-02T13:06:17Z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0x010100A075BDB330E5F94C92A9FBF016824C89</vt:lpwstr>
  </property>
</Properties>
</file>