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0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64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79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1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1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93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37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3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2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0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35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01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unit2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Example 4 u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2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9" y="296214"/>
            <a:ext cx="9916732" cy="5880749"/>
          </a:xfrm>
        </p:spPr>
      </p:pic>
    </p:spTree>
    <p:extLst>
      <p:ext uri="{BB962C8B-B14F-4D97-AF65-F5344CB8AC3E}">
        <p14:creationId xmlns:p14="http://schemas.microsoft.com/office/powerpoint/2010/main" val="27769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6" y="283335"/>
            <a:ext cx="10496281" cy="6284890"/>
          </a:xfrm>
        </p:spPr>
      </p:pic>
    </p:spTree>
    <p:extLst>
      <p:ext uri="{BB962C8B-B14F-4D97-AF65-F5344CB8AC3E}">
        <p14:creationId xmlns:p14="http://schemas.microsoft.com/office/powerpoint/2010/main" val="13274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7" y="1825625"/>
            <a:ext cx="8358387" cy="4351338"/>
          </a:xfrm>
        </p:spPr>
      </p:pic>
    </p:spTree>
    <p:extLst>
      <p:ext uri="{BB962C8B-B14F-4D97-AF65-F5344CB8AC3E}">
        <p14:creationId xmlns:p14="http://schemas.microsoft.com/office/powerpoint/2010/main" val="27847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6" y="437882"/>
            <a:ext cx="10406129" cy="5739081"/>
          </a:xfrm>
        </p:spPr>
      </p:pic>
    </p:spTree>
    <p:extLst>
      <p:ext uri="{BB962C8B-B14F-4D97-AF65-F5344CB8AC3E}">
        <p14:creationId xmlns:p14="http://schemas.microsoft.com/office/powerpoint/2010/main" val="22490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2" y="334851"/>
            <a:ext cx="9285668" cy="6130343"/>
          </a:xfrm>
        </p:spPr>
      </p:pic>
    </p:spTree>
    <p:extLst>
      <p:ext uri="{BB962C8B-B14F-4D97-AF65-F5344CB8AC3E}">
        <p14:creationId xmlns:p14="http://schemas.microsoft.com/office/powerpoint/2010/main" val="25809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5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IE" dirty="0" smtClean="0"/>
              <a:t>The </a:t>
            </a:r>
            <a:r>
              <a:rPr lang="en-IE" dirty="0" err="1" smtClean="0"/>
              <a:t>Bresenham’s</a:t>
            </a:r>
            <a:r>
              <a:rPr lang="en-IE" dirty="0" smtClean="0"/>
              <a:t> Line Algorithm</a:t>
            </a:r>
            <a:endParaRPr lang="en-US" dirty="0" smtClean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/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algorithm is another incremental scan conversion algorithm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/>
            <a:r>
              <a:rPr lang="en-IE" dirty="0" smtClean="0"/>
              <a:t>The big advantage of this algorithm is that it uses only integer calculations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48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The Big Idea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33501"/>
            <a:ext cx="8229600" cy="1546225"/>
          </a:xfrm>
        </p:spPr>
        <p:txBody>
          <a:bodyPr/>
          <a:lstStyle/>
          <a:p>
            <a:pPr marL="0" indent="0">
              <a:buNone/>
            </a:pPr>
            <a:r>
              <a:rPr lang="en-IE" smtClean="0"/>
              <a:t>Move across the </a:t>
            </a:r>
            <a:r>
              <a:rPr lang="en-IE" i="1" smtClean="0">
                <a:latin typeface="Times New Roman" panose="02020603050405020304" pitchFamily="18" charset="0"/>
              </a:rPr>
              <a:t>x</a:t>
            </a:r>
            <a:r>
              <a:rPr lang="en-IE" smtClean="0"/>
              <a:t> axis in unit intervals and at each step choose between two different </a:t>
            </a:r>
            <a:r>
              <a:rPr lang="en-IE" i="1" smtClean="0">
                <a:latin typeface="Times New Roman" panose="02020603050405020304" pitchFamily="18" charset="0"/>
              </a:rPr>
              <a:t>y</a:t>
            </a:r>
            <a:r>
              <a:rPr lang="en-IE" smtClean="0"/>
              <a:t> coordinates</a:t>
            </a:r>
            <a:endParaRPr lang="en-US" smtClean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3011488" y="2994026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806825" y="3016250"/>
            <a:ext cx="0" cy="3297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602163" y="3035301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394325" y="3052764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rot="5400000">
            <a:off x="4309269" y="24201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rot="5400000">
            <a:off x="4287044" y="3215481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rot="5400000">
            <a:off x="4267994" y="40076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2876551" y="41163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5272088" y="41163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3675063" y="4116388"/>
            <a:ext cx="258762" cy="25876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4473576" y="41163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2879726" y="4897438"/>
            <a:ext cx="258763" cy="2587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5275263" y="48974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3678238" y="4897438"/>
            <a:ext cx="258762" cy="25876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4476751" y="48974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2878138" y="5705476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5273676" y="5705476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3" name="Oval 21"/>
          <p:cNvSpPr>
            <a:spLocks noChangeArrowheads="1"/>
          </p:cNvSpPr>
          <p:nvPr/>
        </p:nvSpPr>
        <p:spPr bwMode="auto">
          <a:xfrm>
            <a:off x="3676651" y="5705476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4475163" y="5705476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V="1">
            <a:off x="2487614" y="3244851"/>
            <a:ext cx="3362325" cy="210661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 rot="5400000">
            <a:off x="4317207" y="1623220"/>
            <a:ext cx="0" cy="3633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2884488" y="33194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5280026" y="33194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auto">
          <a:xfrm>
            <a:off x="3683001" y="33194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4481513" y="33194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2867025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2</a:t>
            </a:r>
            <a:endParaRPr lang="en-US"/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3659188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3</a:t>
            </a:r>
            <a:endParaRPr 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4451350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4</a:t>
            </a:r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5245100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5</a:t>
            </a:r>
            <a:endParaRPr lang="en-US"/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2152650" y="564832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2</a:t>
            </a:r>
            <a:endParaRPr lang="en-US"/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2152650" y="40513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4</a:t>
            </a:r>
            <a:endParaRPr lang="en-US"/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2152650" y="48498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3</a:t>
            </a:r>
            <a:endParaRPr lang="en-US"/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2152650" y="32527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5</a:t>
            </a:r>
            <a:endParaRPr lang="en-US"/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6332539" y="2757488"/>
            <a:ext cx="4035425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sz="3200"/>
              <a:t>For example, from position (2, 3) we have to choose between (3, 3) and (3, 4)</a:t>
            </a:r>
          </a:p>
          <a:p>
            <a:pPr eaLnBrk="1" hangingPunct="1">
              <a:spcBef>
                <a:spcPct val="20000"/>
              </a:spcBef>
            </a:pPr>
            <a:r>
              <a:rPr lang="en-IE" sz="3200"/>
              <a:t>We would like the point that is closer to the original line</a:t>
            </a:r>
            <a:endParaRPr lang="en-US" sz="3200"/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2114551" y="4491038"/>
            <a:ext cx="729367" cy="3259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 b="1"/>
              <a:t>(</a:t>
            </a:r>
            <a:r>
              <a:rPr lang="en-IE" sz="2000" b="1" i="1"/>
              <a:t>x</a:t>
            </a:r>
            <a:r>
              <a:rPr lang="en-IE" sz="2000" b="1" baseline="-25000"/>
              <a:t>k</a:t>
            </a:r>
            <a:r>
              <a:rPr lang="en-IE" sz="2000" b="1"/>
              <a:t>, </a:t>
            </a:r>
            <a:r>
              <a:rPr lang="en-IE" sz="2000" b="1" i="1"/>
              <a:t>y</a:t>
            </a:r>
            <a:r>
              <a:rPr lang="en-IE" sz="2000" b="1" baseline="-25000"/>
              <a:t>k</a:t>
            </a:r>
            <a:r>
              <a:rPr lang="en-IE" sz="2000" b="1"/>
              <a:t>)</a:t>
            </a:r>
            <a:endParaRPr lang="en-US" sz="2000" b="1"/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4014788" y="5226050"/>
            <a:ext cx="1003480" cy="3259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 b="1"/>
              <a:t>(</a:t>
            </a:r>
            <a:r>
              <a:rPr lang="en-IE" sz="2000" b="1" i="1"/>
              <a:t>x</a:t>
            </a:r>
            <a:r>
              <a:rPr lang="en-IE" sz="2000" b="1" baseline="-25000"/>
              <a:t>k</a:t>
            </a:r>
            <a:r>
              <a:rPr lang="en-IE" sz="2000" b="1"/>
              <a:t>+1, </a:t>
            </a:r>
            <a:r>
              <a:rPr lang="en-IE" sz="2000" b="1" i="1"/>
              <a:t>y</a:t>
            </a:r>
            <a:r>
              <a:rPr lang="en-IE" sz="2000" b="1" baseline="-25000"/>
              <a:t>k</a:t>
            </a:r>
            <a:r>
              <a:rPr lang="en-IE" sz="2000" b="1"/>
              <a:t>)</a:t>
            </a:r>
            <a:endParaRPr lang="en-US" sz="2000" b="1"/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2303463" y="3633788"/>
            <a:ext cx="1277594" cy="3259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 b="1"/>
              <a:t>(</a:t>
            </a:r>
            <a:r>
              <a:rPr lang="en-IE" sz="2000" b="1" i="1"/>
              <a:t>x</a:t>
            </a:r>
            <a:r>
              <a:rPr lang="en-IE" sz="2000" b="1" baseline="-25000"/>
              <a:t>k</a:t>
            </a:r>
            <a:r>
              <a:rPr lang="en-IE" sz="2000" b="1"/>
              <a:t>+1, </a:t>
            </a:r>
            <a:r>
              <a:rPr lang="en-IE" sz="2000" b="1" i="1"/>
              <a:t>y</a:t>
            </a:r>
            <a:r>
              <a:rPr lang="en-IE" sz="2000" b="1" baseline="-25000"/>
              <a:t>k</a:t>
            </a:r>
            <a:r>
              <a:rPr lang="en-IE" sz="2000" b="1"/>
              <a:t>+1)</a:t>
            </a:r>
            <a:endParaRPr lang="en-US" sz="2000" b="1"/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>
            <a:off x="3556000" y="3925888"/>
            <a:ext cx="1397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flipH="1" flipV="1">
            <a:off x="3902075" y="5154613"/>
            <a:ext cx="10795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2771775" y="4818063"/>
            <a:ext cx="120650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6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489397"/>
            <a:ext cx="9066727" cy="5391352"/>
          </a:xfrm>
        </p:spPr>
      </p:pic>
    </p:spTree>
    <p:extLst>
      <p:ext uri="{BB962C8B-B14F-4D97-AF65-F5344CB8AC3E}">
        <p14:creationId xmlns:p14="http://schemas.microsoft.com/office/powerpoint/2010/main" val="38152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8" y="321972"/>
            <a:ext cx="10019762" cy="5597413"/>
          </a:xfrm>
        </p:spPr>
      </p:pic>
    </p:spTree>
    <p:extLst>
      <p:ext uri="{BB962C8B-B14F-4D97-AF65-F5344CB8AC3E}">
        <p14:creationId xmlns:p14="http://schemas.microsoft.com/office/powerpoint/2010/main" val="34306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528034"/>
            <a:ext cx="10290219" cy="5821251"/>
          </a:xfrm>
        </p:spPr>
      </p:pic>
    </p:spTree>
    <p:extLst>
      <p:ext uri="{BB962C8B-B14F-4D97-AF65-F5344CB8AC3E}">
        <p14:creationId xmlns:p14="http://schemas.microsoft.com/office/powerpoint/2010/main" val="26558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9F37B9-B8AF-4A6F-8E34-C80E21FB127C}"/>
</file>

<file path=customXml/itemProps2.xml><?xml version="1.0" encoding="utf-8"?>
<ds:datastoreItem xmlns:ds="http://schemas.openxmlformats.org/officeDocument/2006/customXml" ds:itemID="{89CD8331-BA53-42E3-95A5-A73D5C1F19D7}"/>
</file>

<file path=customXml/itemProps3.xml><?xml version="1.0" encoding="utf-8"?>
<ds:datastoreItem xmlns:ds="http://schemas.openxmlformats.org/officeDocument/2006/customXml" ds:itemID="{BF681A8E-9620-4E83-8CA5-52B398731FBD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116</Words>
  <Application>Microsoft Office PowerPoint</Application>
  <PresentationFormat>Custom</PresentationFormat>
  <Paragraphs>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unit2</vt:lpstr>
      <vt:lpstr>PowerPoint Presentation</vt:lpstr>
      <vt:lpstr>PowerPoint Presentation</vt:lpstr>
      <vt:lpstr>The Bresenham Line Algorithm</vt:lpstr>
      <vt:lpstr>The Bresenham’s Line Algorithm</vt:lpstr>
      <vt:lpstr>The Big Idea</vt:lpstr>
      <vt:lpstr>PowerPoint Presentation</vt:lpstr>
      <vt:lpstr>PowerPoint Presentation</vt:lpstr>
      <vt:lpstr>PowerPoint Presentation</vt:lpstr>
      <vt:lpstr>Example 4 u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unit2</dc:title>
  <dc:creator>Geetha Unnikrishnan</dc:creator>
  <cp:lastModifiedBy>DELL</cp:lastModifiedBy>
  <cp:revision>9</cp:revision>
  <dcterms:created xsi:type="dcterms:W3CDTF">2021-03-31T10:37:44Z</dcterms:created>
  <dcterms:modified xsi:type="dcterms:W3CDTF">2021-04-08T08:20:06Z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