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8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want to display circle on screen then the </a:t>
            </a:r>
            <a:r>
              <a:rPr lang="en-IN" dirty="0" err="1"/>
              <a:t>putpixel</a:t>
            </a:r>
            <a:r>
              <a:rPr lang="en-IN" dirty="0"/>
              <a:t> function is used for eight points as shown below:</a:t>
            </a:r>
          </a:p>
          <a:p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-x,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-x, 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75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Example: Let </a:t>
            </a:r>
            <a:r>
              <a:rPr lang="en-IN" dirty="0" smtClean="0">
                <a:solidFill>
                  <a:srgbClr val="92D050"/>
                </a:solidFill>
              </a:rPr>
              <a:t>us </a:t>
            </a:r>
            <a:r>
              <a:rPr lang="en-IN" dirty="0">
                <a:solidFill>
                  <a:srgbClr val="92D050"/>
                </a:solidFill>
              </a:rPr>
              <a:t>determine a point (2, 7) of the circle then other points will </a:t>
            </a:r>
            <a:r>
              <a:rPr lang="en-IN" dirty="0" smtClean="0">
                <a:solidFill>
                  <a:srgbClr val="92D050"/>
                </a:solidFill>
              </a:rPr>
              <a:t>be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(2, -7),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2, -7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(-2, 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7, 2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(-7, -2),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-2)</a:t>
            </a:r>
          </a:p>
        </p:txBody>
      </p:sp>
    </p:spTree>
    <p:extLst>
      <p:ext uri="{BB962C8B-B14F-4D97-AF65-F5344CB8AC3E}">
        <p14:creationId xmlns:p14="http://schemas.microsoft.com/office/powerpoint/2010/main" val="181850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2" y="290944"/>
            <a:ext cx="10751126" cy="6303819"/>
          </a:xfrm>
        </p:spPr>
      </p:pic>
    </p:spTree>
    <p:extLst>
      <p:ext uri="{BB962C8B-B14F-4D97-AF65-F5344CB8AC3E}">
        <p14:creationId xmlns:p14="http://schemas.microsoft.com/office/powerpoint/2010/main" val="26539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D30-84F9-4C6C-828F-9962CDC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D96F8-D466-4F96-B9B5-6D5B29A8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1853106"/>
            <a:ext cx="7047913" cy="4296375"/>
          </a:xfrm>
        </p:spPr>
      </p:pic>
    </p:spTree>
    <p:extLst>
      <p:ext uri="{BB962C8B-B14F-4D97-AF65-F5344CB8AC3E}">
        <p14:creationId xmlns:p14="http://schemas.microsoft.com/office/powerpoint/2010/main" val="9638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5DA4-05FC-4CC2-878B-A4102F7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E8F62-0132-4F9F-B17F-E9A3EEBB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9" y="590843"/>
            <a:ext cx="9369082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459D-8B04-446D-B99B-749C77E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EA3F0-73C5-4CC2-9791-E1A471B4B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332508"/>
            <a:ext cx="10875818" cy="5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circle generation </a:t>
            </a:r>
            <a:r>
              <a:rPr lang="en-US" dirty="0" err="1" smtClean="0"/>
              <a:t>algm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468583"/>
            <a:ext cx="10903528" cy="5153890"/>
          </a:xfrm>
        </p:spPr>
      </p:pic>
    </p:spTree>
    <p:extLst>
      <p:ext uri="{BB962C8B-B14F-4D97-AF65-F5344CB8AC3E}">
        <p14:creationId xmlns:p14="http://schemas.microsoft.com/office/powerpoint/2010/main" val="370102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4074"/>
            <a:ext cx="10764981" cy="6026726"/>
          </a:xfrm>
        </p:spPr>
      </p:pic>
    </p:spTree>
    <p:extLst>
      <p:ext uri="{BB962C8B-B14F-4D97-AF65-F5344CB8AC3E}">
        <p14:creationId xmlns:p14="http://schemas.microsoft.com/office/powerpoint/2010/main" val="3035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C7D-E330-4462-949E-B22E389D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404E-01B0-485D-8AE0-21558E768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 has the following advantages:</a:t>
            </a:r>
          </a:p>
          <a:p>
            <a:pPr lvl="1" eaLnBrk="1" hangingPunct="1"/>
            <a:r>
              <a:rPr lang="en-IE" dirty="0" smtClean="0"/>
              <a:t>An fast incremental algorithm</a:t>
            </a:r>
          </a:p>
          <a:p>
            <a:pPr lvl="1" eaLnBrk="1" hangingPunct="1"/>
            <a:r>
              <a:rPr lang="en-IE" dirty="0" smtClean="0"/>
              <a:t>Uses only integer calculations</a:t>
            </a:r>
          </a:p>
          <a:p>
            <a:pPr marL="0" indent="0">
              <a:buNone/>
            </a:pPr>
            <a:r>
              <a:rPr lang="en-IE" dirty="0" smtClean="0"/>
              <a:t>Comparing this to the DDA algorithm, DDA has the following problems:</a:t>
            </a:r>
          </a:p>
          <a:p>
            <a:pPr lvl="1" eaLnBrk="1" hangingPunct="1"/>
            <a:r>
              <a:rPr lang="en-IE" dirty="0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dirty="0" smtClean="0"/>
              <a:t>The rounding operations and floating point arithmetic involved are time consuming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302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367-5538-45EA-8889-999A1BD3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drawing algorithms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0C99-E789-4C2E-B027-4FB00ADC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DDA algorithm</a:t>
            </a:r>
          </a:p>
          <a:p>
            <a:r>
              <a:rPr lang="en-US" dirty="0" err="1"/>
              <a:t>Bresenhams</a:t>
            </a:r>
            <a:r>
              <a:rPr lang="en-US" dirty="0"/>
              <a:t> algorithm</a:t>
            </a:r>
          </a:p>
          <a:p>
            <a:r>
              <a:rPr lang="en-US" dirty="0"/>
              <a:t>Midpoint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DA4-0110-4DB0-B972-4CD25F2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91546-8C7F-4736-A633-5E0B15F6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387928"/>
            <a:ext cx="10612582" cy="5532922"/>
          </a:xfrm>
        </p:spPr>
      </p:pic>
    </p:spTree>
    <p:extLst>
      <p:ext uri="{BB962C8B-B14F-4D97-AF65-F5344CB8AC3E}">
        <p14:creationId xmlns:p14="http://schemas.microsoft.com/office/powerpoint/2010/main" val="2175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9" y="290945"/>
            <a:ext cx="9836062" cy="6135399"/>
          </a:xfrm>
        </p:spPr>
      </p:pic>
    </p:spTree>
    <p:extLst>
      <p:ext uri="{BB962C8B-B14F-4D97-AF65-F5344CB8AC3E}">
        <p14:creationId xmlns:p14="http://schemas.microsoft.com/office/powerpoint/2010/main" val="17867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C678-A34C-48C9-BDC4-3D8F55F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387927"/>
            <a:ext cx="10751127" cy="5705909"/>
          </a:xfrm>
        </p:spPr>
      </p:pic>
    </p:spTree>
    <p:extLst>
      <p:ext uri="{BB962C8B-B14F-4D97-AF65-F5344CB8AC3E}">
        <p14:creationId xmlns:p14="http://schemas.microsoft.com/office/powerpoint/2010/main" val="97263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26B9-DFE1-42CE-BB97-CD647C0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3E9B-4FEF-4035-8106-D5F137C8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 Generation is a tricky task for computer because we have to choose pixels along a circular path. </a:t>
            </a:r>
          </a:p>
          <a:p>
            <a:r>
              <a:rPr lang="en-US" dirty="0"/>
              <a:t> Selection of right pixel for illumination requires more computation time as compare to Line drawing algorithm. </a:t>
            </a:r>
          </a:p>
          <a:p>
            <a:r>
              <a:rPr lang="en-US" dirty="0"/>
              <a:t> Selection of appropriate pixels is based on decision parameter which is same as line drawing algorithm but computation is different.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7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50FC34-47B7-4EE1-B965-D2EE25D53FC6}"/>
</file>

<file path=customXml/itemProps2.xml><?xml version="1.0" encoding="utf-8"?>
<ds:datastoreItem xmlns:ds="http://schemas.openxmlformats.org/officeDocument/2006/customXml" ds:itemID="{6622BC05-AC42-4112-BC83-44B017D1CC15}"/>
</file>

<file path=customXml/itemProps3.xml><?xml version="1.0" encoding="utf-8"?>
<ds:datastoreItem xmlns:ds="http://schemas.openxmlformats.org/officeDocument/2006/customXml" ds:itemID="{73A5B225-7903-4152-9F5B-2C119C057A3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Unit2</vt:lpstr>
      <vt:lpstr>Bresenham Line Algorithm Summary</vt:lpstr>
      <vt:lpstr>Circle drawing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circle generation algm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1</cp:revision>
  <dcterms:created xsi:type="dcterms:W3CDTF">2023-02-06T07:29:02Z</dcterms:created>
  <dcterms:modified xsi:type="dcterms:W3CDTF">2023-02-06T07:29:19Z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