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7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8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8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3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9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7275-FA87-4E26-89E9-8901692FE69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7D94-C2FD-414A-8890-D3F6EE9AF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_yh7gw7tbg" TargetMode="External"/><Relationship Id="rId2" Type="http://schemas.openxmlformats.org/officeDocument/2006/relationships/hyperlink" Target="https://youtu.be/R3AgvpOA2q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Unit 2 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9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06B-C766-493E-8893-77180642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E46D76-3A3C-4F8D-A0DA-758036E0F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571892" cy="5923133"/>
          </a:xfrm>
        </p:spPr>
      </p:pic>
    </p:spTree>
    <p:extLst>
      <p:ext uri="{BB962C8B-B14F-4D97-AF65-F5344CB8AC3E}">
        <p14:creationId xmlns:p14="http://schemas.microsoft.com/office/powerpoint/2010/main" val="40240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Pre-filtering (Area Sampling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area sampling, pixel intensities are calculated proportional to areas of overlap of each pixel with objects to be displayed.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pixel </a:t>
            </a:r>
            <a:r>
              <a:rPr lang="en-IN" dirty="0" err="1"/>
              <a:t>color</a:t>
            </a:r>
            <a:r>
              <a:rPr lang="en-IN" dirty="0"/>
              <a:t> is computed based on the overlap of scene’s objects with a pixel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9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</a:rPr>
              <a:t>For example: Suppose, a line passes through two pixels. </a:t>
            </a:r>
            <a:endParaRPr lang="en-IN" dirty="0" smtClean="0">
              <a:solidFill>
                <a:srgbClr val="FF0066"/>
              </a:solidFill>
            </a:endParaRPr>
          </a:p>
          <a:p>
            <a:r>
              <a:rPr lang="en-IN" dirty="0" smtClean="0">
                <a:solidFill>
                  <a:srgbClr val="FF0066"/>
                </a:solidFill>
              </a:rPr>
              <a:t>The </a:t>
            </a:r>
            <a:r>
              <a:rPr lang="en-IN" dirty="0">
                <a:solidFill>
                  <a:srgbClr val="FF0066"/>
                </a:solidFill>
              </a:rPr>
              <a:t>pixel covering bigger portion(90%) of line displays 90% intensity while less area(10%) covering pixel displays 10-15% intensity. </a:t>
            </a:r>
            <a:endParaRPr lang="en-IN" dirty="0" smtClean="0">
              <a:solidFill>
                <a:srgbClr val="FF0066"/>
              </a:solidFill>
            </a:endParaRPr>
          </a:p>
          <a:p>
            <a:r>
              <a:rPr lang="en-IN" dirty="0" smtClean="0">
                <a:solidFill>
                  <a:srgbClr val="FF0066"/>
                </a:solidFill>
              </a:rPr>
              <a:t>If </a:t>
            </a:r>
            <a:r>
              <a:rPr lang="en-IN" dirty="0">
                <a:solidFill>
                  <a:srgbClr val="FF0066"/>
                </a:solidFill>
              </a:rPr>
              <a:t>pixel area overlaps with different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>
                <a:solidFill>
                  <a:srgbClr val="FF0066"/>
                </a:solidFill>
              </a:rPr>
              <a:t> areas, then the final pixel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>
                <a:solidFill>
                  <a:srgbClr val="FF0066"/>
                </a:solidFill>
              </a:rPr>
              <a:t> is taken as an average of </a:t>
            </a:r>
            <a:r>
              <a:rPr lang="en-IN" dirty="0" err="1">
                <a:solidFill>
                  <a:srgbClr val="FF0066"/>
                </a:solidFill>
              </a:rPr>
              <a:t>colors</a:t>
            </a:r>
            <a:r>
              <a:rPr lang="en-IN" dirty="0">
                <a:solidFill>
                  <a:srgbClr val="FF0066"/>
                </a:solidFill>
              </a:rPr>
              <a:t> of the overlap area. </a:t>
            </a:r>
            <a:endParaRPr lang="en-IN" dirty="0" smtClean="0">
              <a:solidFill>
                <a:srgbClr val="FF0066"/>
              </a:solidFill>
            </a:endParaRPr>
          </a:p>
          <a:p>
            <a:r>
              <a:rPr lang="en-IN" dirty="0" smtClean="0">
                <a:solidFill>
                  <a:srgbClr val="92D050"/>
                </a:solidFill>
              </a:rPr>
              <a:t>This </a:t>
            </a:r>
            <a:r>
              <a:rPr lang="en-IN" dirty="0">
                <a:solidFill>
                  <a:srgbClr val="92D050"/>
                </a:solidFill>
              </a:rPr>
              <a:t>method is also known as pre-filtering as this procedure is done BEFORE generating the rasterized image. </a:t>
            </a:r>
            <a:endParaRPr lang="en-IN" dirty="0" smtClean="0">
              <a:solidFill>
                <a:srgbClr val="92D050"/>
              </a:solidFill>
            </a:endParaRPr>
          </a:p>
          <a:p>
            <a:r>
              <a:rPr lang="en-IN" dirty="0" smtClean="0">
                <a:solidFill>
                  <a:srgbClr val="92D050"/>
                </a:solidFill>
              </a:rPr>
              <a:t>It’s </a:t>
            </a:r>
            <a:r>
              <a:rPr lang="en-IN" dirty="0">
                <a:solidFill>
                  <a:srgbClr val="92D050"/>
                </a:solidFill>
              </a:rPr>
              <a:t>done using some graphics primitive algorithms.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6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10AE-0DC7-40F4-AC62-4A96AAE6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video for </a:t>
            </a:r>
            <a:r>
              <a:rPr lang="en-US"/>
              <a:t>anti aliasing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A168-3F5A-401D-805A-54B6095E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https://youtu.be/R3AgvpOA2qw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youtu.be/C_yh7gw7tbg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https://www.slideshare.net/AnkitGarg22/line-drawing-algorithm-and-antialiasing-techniques</a:t>
            </a:r>
          </a:p>
        </p:txBody>
      </p:sp>
    </p:spTree>
    <p:extLst>
      <p:ext uri="{BB962C8B-B14F-4D97-AF65-F5344CB8AC3E}">
        <p14:creationId xmlns:p14="http://schemas.microsoft.com/office/powerpoint/2010/main" val="49975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A1DB-B240-4A11-A43C-E6E75E1E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915C4-39A2-49FC-BB2D-05340B2D9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5" y="401782"/>
            <a:ext cx="11208326" cy="5500254"/>
          </a:xfrm>
        </p:spPr>
      </p:pic>
    </p:spTree>
    <p:extLst>
      <p:ext uri="{BB962C8B-B14F-4D97-AF65-F5344CB8AC3E}">
        <p14:creationId xmlns:p14="http://schemas.microsoft.com/office/powerpoint/2010/main" val="422767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AA7B-E86E-48E6-8325-84D85540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6B391-1869-4074-8849-3378F489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360217"/>
            <a:ext cx="10127672" cy="6109855"/>
          </a:xfrm>
        </p:spPr>
      </p:pic>
    </p:spTree>
    <p:extLst>
      <p:ext uri="{BB962C8B-B14F-4D97-AF65-F5344CB8AC3E}">
        <p14:creationId xmlns:p14="http://schemas.microsoft.com/office/powerpoint/2010/main" val="236426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5D9-5A16-42D5-B797-DF6B097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Sampling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F734B-F331-42BE-9070-0E3DDCC76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510145"/>
            <a:ext cx="10709564" cy="4129677"/>
          </a:xfrm>
        </p:spPr>
      </p:pic>
    </p:spTree>
    <p:extLst>
      <p:ext uri="{BB962C8B-B14F-4D97-AF65-F5344CB8AC3E}">
        <p14:creationId xmlns:p14="http://schemas.microsoft.com/office/powerpoint/2010/main" val="271843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7C-BAFA-413F-A8D5-83D05DEB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921BF-8548-4C35-B511-67DBA9D5D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443346"/>
            <a:ext cx="10848110" cy="5477504"/>
          </a:xfrm>
        </p:spPr>
      </p:pic>
    </p:spTree>
    <p:extLst>
      <p:ext uri="{BB962C8B-B14F-4D97-AF65-F5344CB8AC3E}">
        <p14:creationId xmlns:p14="http://schemas.microsoft.com/office/powerpoint/2010/main" val="144988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13" y="193963"/>
            <a:ext cx="2705478" cy="239110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2770908"/>
            <a:ext cx="10612582" cy="3879273"/>
          </a:xfrm>
        </p:spPr>
      </p:pic>
    </p:spTree>
    <p:extLst>
      <p:ext uri="{BB962C8B-B14F-4D97-AF65-F5344CB8AC3E}">
        <p14:creationId xmlns:p14="http://schemas.microsoft.com/office/powerpoint/2010/main" val="10701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are  averaging the color of pixel by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Portion of pixel where object passes * object color +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Portion of pixel where object does not pass * background color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For </a:t>
            </a:r>
            <a:r>
              <a:rPr lang="en-US" dirty="0" err="1" smtClean="0">
                <a:solidFill>
                  <a:srgbClr val="FF0066"/>
                </a:solidFill>
              </a:rPr>
              <a:t>eg</a:t>
            </a:r>
            <a:r>
              <a:rPr lang="en-US" dirty="0" smtClean="0">
                <a:solidFill>
                  <a:srgbClr val="92D050"/>
                </a:solidFill>
              </a:rPr>
              <a:t> Second row Bottom left  pixel 6/9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(R,G,B) (1,0,0)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>averaging the color of </a:t>
            </a:r>
            <a:r>
              <a:rPr lang="en-US" dirty="0" smtClean="0"/>
              <a:t>pixel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D60093"/>
                </a:solidFill>
              </a:rPr>
              <a:t>1* 6/9 +.5* 3/9,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0*6/9+.5*3/9,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0*6/9</a:t>
            </a:r>
            <a:r>
              <a:rPr lang="en-US" dirty="0">
                <a:solidFill>
                  <a:srgbClr val="D60093"/>
                </a:solidFill>
              </a:rPr>
              <a:t>+.</a:t>
            </a:r>
            <a:r>
              <a:rPr lang="en-US" dirty="0" smtClean="0">
                <a:solidFill>
                  <a:srgbClr val="D60093"/>
                </a:solidFill>
              </a:rPr>
              <a:t>5*3/9</a:t>
            </a:r>
            <a:r>
              <a:rPr lang="en-US" dirty="0" smtClean="0"/>
              <a:t>)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16" y="3757613"/>
            <a:ext cx="3161866" cy="267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26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872836"/>
            <a:ext cx="9656618" cy="5361709"/>
          </a:xfrm>
        </p:spPr>
      </p:pic>
    </p:spTree>
    <p:extLst>
      <p:ext uri="{BB962C8B-B14F-4D97-AF65-F5344CB8AC3E}">
        <p14:creationId xmlns:p14="http://schemas.microsoft.com/office/powerpoint/2010/main" val="112206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B293-BB2E-4659-B372-86D820A6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D9969-4763-4F7D-A938-B7114E3B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1863067"/>
            <a:ext cx="7198265" cy="4248743"/>
          </a:xfrm>
        </p:spPr>
      </p:pic>
    </p:spTree>
    <p:extLst>
      <p:ext uri="{BB962C8B-B14F-4D97-AF65-F5344CB8AC3E}">
        <p14:creationId xmlns:p14="http://schemas.microsoft.com/office/powerpoint/2010/main" val="411251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10017-8785-484E-B435-807B80D246FE}"/>
</file>

<file path=customXml/itemProps2.xml><?xml version="1.0" encoding="utf-8"?>
<ds:datastoreItem xmlns:ds="http://schemas.openxmlformats.org/officeDocument/2006/customXml" ds:itemID="{DDDC7CD8-8FB1-4789-B166-50626A491994}"/>
</file>

<file path=customXml/itemProps3.xml><?xml version="1.0" encoding="utf-8"?>
<ds:datastoreItem xmlns:ds="http://schemas.openxmlformats.org/officeDocument/2006/customXml" ds:itemID="{C829EB6A-602B-4068-9220-A27A3CD51C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2 </vt:lpstr>
      <vt:lpstr>PowerPoint Presentation</vt:lpstr>
      <vt:lpstr>PowerPoint Presentation</vt:lpstr>
      <vt:lpstr>Super Sampling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Pre-filtering (Area Sampling) </vt:lpstr>
      <vt:lpstr>PowerPoint Presentation</vt:lpstr>
      <vt:lpstr>Ref video for anti aliasing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</dc:title>
  <dc:creator>Geetha Unnikrishnan</dc:creator>
  <cp:lastModifiedBy>Geetha Unnikrishnan</cp:lastModifiedBy>
  <cp:revision>1</cp:revision>
  <dcterms:created xsi:type="dcterms:W3CDTF">2023-03-02T13:06:03Z</dcterms:created>
  <dcterms:modified xsi:type="dcterms:W3CDTF">2023-03-02T13:06:14Z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