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7" r:id="rId6"/>
    <p:sldId id="268" r:id="rId7"/>
    <p:sldId id="259" r:id="rId8"/>
    <p:sldId id="266" r:id="rId9"/>
    <p:sldId id="260" r:id="rId10"/>
    <p:sldId id="261" r:id="rId11"/>
    <p:sldId id="262" r:id="rId12"/>
    <p:sldId id="264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C2D0-53DF-46CD-A55C-9ACC9E90548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0D00-F1E1-4AF9-B6E8-F85EAF610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C2D0-53DF-46CD-A55C-9ACC9E90548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0D00-F1E1-4AF9-B6E8-F85EAF610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C2D0-53DF-46CD-A55C-9ACC9E90548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0D00-F1E1-4AF9-B6E8-F85EAF610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C2D0-53DF-46CD-A55C-9ACC9E90548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0D00-F1E1-4AF9-B6E8-F85EAF610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C2D0-53DF-46CD-A55C-9ACC9E90548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0D00-F1E1-4AF9-B6E8-F85EAF610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C2D0-53DF-46CD-A55C-9ACC9E90548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0D00-F1E1-4AF9-B6E8-F85EAF610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C2D0-53DF-46CD-A55C-9ACC9E90548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0D00-F1E1-4AF9-B6E8-F85EAF610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C2D0-53DF-46CD-A55C-9ACC9E90548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0D00-F1E1-4AF9-B6E8-F85EAF610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C2D0-53DF-46CD-A55C-9ACC9E90548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0D00-F1E1-4AF9-B6E8-F85EAF610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C2D0-53DF-46CD-A55C-9ACC9E90548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0D00-F1E1-4AF9-B6E8-F85EAF610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C2D0-53DF-46CD-A55C-9ACC9E90548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0D00-F1E1-4AF9-B6E8-F85EAF610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8C2D0-53DF-46CD-A55C-9ACC9E90548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50D00-F1E1-4AF9-B6E8-F85EAF610E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Character Generation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method of character generation is not used now a days because of following disadvantages:</a:t>
            </a:r>
          </a:p>
          <a:p>
            <a:pPr lvl="1" algn="just"/>
            <a:r>
              <a:rPr lang="en-US" dirty="0" smtClean="0"/>
              <a:t>The 24-bits are required to represent a character.</a:t>
            </a:r>
            <a:r>
              <a:rPr lang="en-US" dirty="0"/>
              <a:t> </a:t>
            </a:r>
            <a:r>
              <a:rPr lang="en-US" dirty="0" smtClean="0"/>
              <a:t>Hence more memory is required.</a:t>
            </a:r>
          </a:p>
          <a:p>
            <a:pPr lvl="1" algn="just"/>
            <a:r>
              <a:rPr lang="en-US" dirty="0" smtClean="0"/>
              <a:t>Requires code conversion software to display character from its 24 bits code.</a:t>
            </a:r>
          </a:p>
          <a:p>
            <a:pPr lvl="1" algn="just"/>
            <a:r>
              <a:rPr lang="en-US" dirty="0" smtClean="0"/>
              <a:t>Character quality poor. Worst for curve shaped character.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Bitmap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third method for character generation.</a:t>
            </a:r>
          </a:p>
          <a:p>
            <a:pPr algn="just"/>
            <a:r>
              <a:rPr lang="en-US" dirty="0" smtClean="0"/>
              <a:t>Also known as dot matrix because in  this method characters are represented by an array of dots in the matrix form. </a:t>
            </a:r>
          </a:p>
          <a:p>
            <a:pPr algn="just"/>
            <a:r>
              <a:rPr lang="en-US" dirty="0" smtClean="0"/>
              <a:t>It’s a two dimensional array having columns and rows : 5 X 7 as shown in figure.</a:t>
            </a:r>
          </a:p>
          <a:p>
            <a:pPr algn="just"/>
            <a:r>
              <a:rPr lang="en-US" dirty="0" smtClean="0"/>
              <a:t>7 X 9 and 9 X 13 arrays are also used.</a:t>
            </a:r>
          </a:p>
          <a:p>
            <a:pPr algn="just"/>
            <a:r>
              <a:rPr lang="en-US" dirty="0" smtClean="0"/>
              <a:t>Higher resolution devices may use character array 100 X 100.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52400"/>
            <a:ext cx="3657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6381" y="3429000"/>
            <a:ext cx="2971800" cy="2656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34" y="32359"/>
            <a:ext cx="4734352" cy="6554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Each dot in the matrix is a pixel.</a:t>
            </a:r>
          </a:p>
          <a:p>
            <a:r>
              <a:rPr lang="en-US" sz="2000" dirty="0" smtClean="0"/>
              <a:t>The character is placed on the screen by copying pixel values from the character array into some position of the screen’s frame buffer.</a:t>
            </a:r>
          </a:p>
          <a:p>
            <a:r>
              <a:rPr lang="en-US" sz="2000" dirty="0" smtClean="0"/>
              <a:t>Value of the pixel controls the intensity of the pixel.</a:t>
            </a:r>
          </a:p>
          <a:p>
            <a:r>
              <a:rPr lang="en-US" sz="2000" dirty="0" smtClean="0"/>
              <a:t>Usually the dot patterns for all characters are stored in the hardware device called a character generation chip.</a:t>
            </a:r>
          </a:p>
          <a:p>
            <a:r>
              <a:rPr lang="en-US" sz="2000" dirty="0" smtClean="0"/>
              <a:t>This chip accepts address for the character and gives the bit pattern for that character as an output.</a:t>
            </a:r>
          </a:p>
          <a:p>
            <a:r>
              <a:rPr lang="en-US" sz="2000" dirty="0" smtClean="0"/>
              <a:t>Here the size of the pixel is fixed and hence the  size of the dot.</a:t>
            </a:r>
          </a:p>
          <a:p>
            <a:r>
              <a:rPr lang="en-US" sz="2000" dirty="0" smtClean="0"/>
              <a:t>Characters can be represented in many fonts.</a:t>
            </a:r>
          </a:p>
          <a:p>
            <a:r>
              <a:rPr lang="en-US" sz="2000" dirty="0" smtClean="0"/>
              <a:t>When number of fonts are more, the bit patterns for characters may also be stored in RAM.</a:t>
            </a:r>
          </a:p>
          <a:p>
            <a:r>
              <a:rPr lang="en-US" sz="2000" dirty="0" err="1" smtClean="0"/>
              <a:t>Antialiasing</a:t>
            </a:r>
            <a:r>
              <a:rPr lang="en-US" sz="2000" dirty="0" smtClean="0"/>
              <a:t> is possible in this method.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48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Letters, numbers, and other character are often displayed to label and annotate drawing and go give instructions and information to the user.</a:t>
            </a:r>
          </a:p>
          <a:p>
            <a:pPr algn="just"/>
            <a:r>
              <a:rPr lang="en-US" dirty="0" smtClean="0"/>
              <a:t>Most of the times characters are built into the graphics display devices, usually as hardware but sometimes through software.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are basic three </a:t>
            </a:r>
            <a:r>
              <a:rPr lang="en-US" dirty="0" smtClean="0"/>
              <a:t>methods for </a:t>
            </a:r>
            <a:r>
              <a:rPr lang="en-US" dirty="0" err="1" smtClean="0"/>
              <a:t>charcter</a:t>
            </a:r>
            <a:r>
              <a:rPr lang="en-US" dirty="0" smtClean="0"/>
              <a:t> generation:</a:t>
            </a:r>
            <a:endParaRPr lang="en-US" dirty="0"/>
          </a:p>
          <a:p>
            <a:pPr lvl="1" algn="just"/>
            <a:r>
              <a:rPr lang="en-US" dirty="0"/>
              <a:t>Stroke method</a:t>
            </a:r>
          </a:p>
          <a:p>
            <a:pPr lvl="1" algn="just"/>
            <a:r>
              <a:rPr lang="en-US" dirty="0" err="1"/>
              <a:t>Starbust</a:t>
            </a:r>
            <a:r>
              <a:rPr lang="en-US" dirty="0"/>
              <a:t> method</a:t>
            </a:r>
          </a:p>
          <a:p>
            <a:pPr lvl="1" algn="just"/>
            <a:r>
              <a:rPr lang="en-US" dirty="0"/>
              <a:t>Bitmap method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17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Stroke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0104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This method uses small line segments to generate a character. </a:t>
            </a:r>
          </a:p>
          <a:p>
            <a:pPr algn="just"/>
            <a:r>
              <a:rPr lang="en-US" dirty="0" smtClean="0"/>
              <a:t>The small series of line segments are drawn like a strokes of a pen to form a character as shown in figure.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We can build our own stroke method.</a:t>
            </a:r>
          </a:p>
          <a:p>
            <a:r>
              <a:rPr lang="en-IN" dirty="0"/>
              <a:t>By calling a line drawing algorithm.</a:t>
            </a:r>
          </a:p>
          <a:p>
            <a:r>
              <a:rPr lang="en-IN" dirty="0"/>
              <a:t>Here it is necessary to decide which line segments are needed for each character and </a:t>
            </a:r>
          </a:p>
          <a:p>
            <a:r>
              <a:rPr lang="en-IN" dirty="0"/>
              <a:t>Then drawing these segments using line drawing </a:t>
            </a:r>
            <a:r>
              <a:rPr lang="en-IN" dirty="0" err="1"/>
              <a:t>algo</a:t>
            </a:r>
            <a:r>
              <a:rPr lang="en-IN" dirty="0"/>
              <a:t>.</a:t>
            </a:r>
          </a:p>
          <a:p>
            <a:r>
              <a:rPr lang="en-IN" dirty="0"/>
              <a:t>This method supports scaling of the character.</a:t>
            </a:r>
          </a:p>
          <a:p>
            <a:r>
              <a:rPr lang="en-IN" dirty="0"/>
              <a:t>It does this by changing the length of the line segments used for character drawing.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28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828800"/>
            <a:ext cx="6096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4134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Starbust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pPr algn="just"/>
            <a:r>
              <a:rPr lang="en-US" dirty="0" smtClean="0"/>
              <a:t>In this method a fix pattern of line segments are used to generate characters.</a:t>
            </a:r>
          </a:p>
          <a:p>
            <a:pPr algn="just"/>
            <a:r>
              <a:rPr lang="en-US" dirty="0" smtClean="0"/>
              <a:t>As shown in figure, there are 24 line segments.</a:t>
            </a:r>
          </a:p>
          <a:p>
            <a:pPr algn="just"/>
            <a:r>
              <a:rPr lang="en-US" dirty="0" smtClean="0"/>
              <a:t>Out of 24 line segments, segments required to display for particular character, are highlighted</a:t>
            </a:r>
          </a:p>
          <a:p>
            <a:pPr algn="just"/>
            <a:r>
              <a:rPr lang="en-US" dirty="0" smtClean="0"/>
              <a:t>This method is called </a:t>
            </a:r>
            <a:r>
              <a:rPr lang="en-US" dirty="0" err="1" smtClean="0"/>
              <a:t>starbust</a:t>
            </a:r>
            <a:r>
              <a:rPr lang="en-US" dirty="0" smtClean="0"/>
              <a:t> method because of its characteristic appearance.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8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057400" y="5588696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Character A : 0011 0000 0011 1100 1110 0001</a:t>
            </a:r>
          </a:p>
          <a:p>
            <a:r>
              <a:rPr lang="en-US" dirty="0" smtClean="0"/>
              <a:t>Character M:0000  0011 0000 1100 1111 0011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7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4648200" cy="6172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Fig shows the </a:t>
            </a:r>
            <a:r>
              <a:rPr lang="en-US" dirty="0" err="1" smtClean="0"/>
              <a:t>starbust</a:t>
            </a:r>
            <a:r>
              <a:rPr lang="en-US" dirty="0" smtClean="0"/>
              <a:t> patterns for character A and M.</a:t>
            </a:r>
          </a:p>
          <a:p>
            <a:pPr algn="just"/>
            <a:r>
              <a:rPr lang="en-US" dirty="0" smtClean="0"/>
              <a:t>The patterns for particular characters are stored in the form of 24 bits code.</a:t>
            </a:r>
          </a:p>
          <a:p>
            <a:pPr algn="just"/>
            <a:r>
              <a:rPr lang="en-US" dirty="0" smtClean="0"/>
              <a:t>Each bit representing one line segment.</a:t>
            </a:r>
          </a:p>
          <a:p>
            <a:pPr algn="just"/>
            <a:r>
              <a:rPr lang="en-US" dirty="0" smtClean="0"/>
              <a:t>The bit is set to one to highlight  the line segment otherwise it is set to zero.</a:t>
            </a:r>
          </a:p>
          <a:p>
            <a:pPr algn="just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43500" y="44958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Character A : 0011 0000 0011 1100 1110 0001</a:t>
            </a:r>
          </a:p>
          <a:p>
            <a:r>
              <a:rPr lang="en-US" dirty="0" smtClean="0"/>
              <a:t>Character M:0000  0011 0000 1100 1111 0011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0" y="152400"/>
            <a:ext cx="335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A45BCB-4008-47E1-B0BF-342A68BF02EE}"/>
</file>

<file path=customXml/itemProps2.xml><?xml version="1.0" encoding="utf-8"?>
<ds:datastoreItem xmlns:ds="http://schemas.openxmlformats.org/officeDocument/2006/customXml" ds:itemID="{3EAFF3FC-F760-4D27-87F9-0C23C8C0A838}"/>
</file>

<file path=customXml/itemProps3.xml><?xml version="1.0" encoding="utf-8"?>
<ds:datastoreItem xmlns:ds="http://schemas.openxmlformats.org/officeDocument/2006/customXml" ds:itemID="{CE3C5E6E-2D73-400A-8F78-B5F7CE672E93}"/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567</Words>
  <Application>Microsoft Office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Character Generation</vt:lpstr>
      <vt:lpstr>Character Generation</vt:lpstr>
      <vt:lpstr>PowerPoint Presentation</vt:lpstr>
      <vt:lpstr>1. Stroke method</vt:lpstr>
      <vt:lpstr>PowerPoint Presentation</vt:lpstr>
      <vt:lpstr>PowerPoint Presentation</vt:lpstr>
      <vt:lpstr>2. Starbust method</vt:lpstr>
      <vt:lpstr>PowerPoint Presentation</vt:lpstr>
      <vt:lpstr>PowerPoint Presentation</vt:lpstr>
      <vt:lpstr>PowerPoint Presentation</vt:lpstr>
      <vt:lpstr>3. Bitmap Method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 Generation</dc:title>
  <dc:creator>CNA</dc:creator>
  <cp:lastModifiedBy>DELL</cp:lastModifiedBy>
  <cp:revision>14</cp:revision>
  <dcterms:created xsi:type="dcterms:W3CDTF">2011-09-25T17:56:46Z</dcterms:created>
  <dcterms:modified xsi:type="dcterms:W3CDTF">2021-05-06T06:28:04Z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