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89" r:id="rId6"/>
    <p:sldId id="290" r:id="rId7"/>
    <p:sldId id="259" r:id="rId8"/>
    <p:sldId id="260" r:id="rId9"/>
    <p:sldId id="291" r:id="rId10"/>
    <p:sldId id="292" r:id="rId11"/>
    <p:sldId id="293" r:id="rId12"/>
    <p:sldId id="261" r:id="rId13"/>
    <p:sldId id="262" r:id="rId14"/>
    <p:sldId id="263" r:id="rId15"/>
    <p:sldId id="294" r:id="rId16"/>
    <p:sldId id="296" r:id="rId17"/>
    <p:sldId id="297" r:id="rId18"/>
    <p:sldId id="298" r:id="rId19"/>
    <p:sldId id="299" r:id="rId20"/>
    <p:sldId id="301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CF38-380C-4789-B76B-E2DD6F265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57107-5DFD-413D-ADD8-604967017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D7D-CB47-449E-9A9F-F3B3563A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C79D-47D6-4E5A-B6D3-933CE817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0443-A2E0-4AF2-893F-05C1233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9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4F74-F48F-40C9-A6BD-62695BA9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FAFBE-CFC3-45DF-8CFC-D5D506D3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E0204-4F41-4AB9-BC03-8391C09A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F335-4C4C-4E4A-97B2-E4C3CD2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9ABC-A9FB-4E8F-9C1D-E406F484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2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F7569-15C4-4311-9198-3567BA50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737FB-4C8E-4431-9EB6-8D317CAAA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9BB6-F0F6-4A08-8E6B-17F5891D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3ED2A-7BD9-4258-9BE6-56271B91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D0E-8B5C-4C9F-A525-F908FA12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6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9EFA-32EB-49F2-A22F-58712C33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2BB0-7736-403A-A40F-2B46D433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1C36-3DEF-41E2-B718-1EA980D7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0D39-3AD7-4640-B455-6395D143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C062-F0A2-48D1-B422-ED537E40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0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8B69-F148-47A5-97EB-A7BE500F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5CBF-A986-49DF-BE8A-22618A6F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F1DC-39B4-4E3A-98AA-B7AFE8AF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1E67-307C-4A56-858E-DF66B31C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D897-6F40-4818-BAFC-0166CF73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A4A2-E21B-46BD-A8FE-893C3DB1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8D6B-F207-4E53-9BF5-4B74116D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540DB-6823-4074-8092-AF96E3E8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43761-4803-4F2C-91C2-A73976A6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B58F-86AE-4E87-A4F3-6028F87F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C7144-C621-4B21-B45C-A3421831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BC3C-5DA8-4CE5-AFD2-0864083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5748-7C06-4A12-A9A2-958A75E4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C47A-2224-4A81-8CDC-9446BFB00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FCFC3-6C55-433F-B769-488D2D14B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772D5-B263-4399-A4DA-4A941FF88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EB635-B07B-4BC4-A3A6-21EBBD97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E3A21-86C7-4ECD-998B-7F73E5E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BA731-2FEE-42D5-AC8F-2569DC67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81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20C1-97AA-4892-A56B-10CDE335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D2BDD-8536-4C3B-84AE-922AF6AF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E048B-0E28-4828-ADCF-C935FC95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C1FF-95D2-4C2F-B352-53F8D122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02D-DC15-485C-9E54-F809409F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A1916-C294-4287-9679-8902DCA0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5AF5A-2BB6-4A59-9DBA-30C9D256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042C-C889-447F-8157-86B4389A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60A-3764-4F4A-8F6C-ED3812B2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3F647-4A6D-447D-B696-8DAFF859B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0921-037D-451E-BC8F-516012B0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7E2D5-2230-41C7-ABC3-D88984B4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D4BA-E2A2-4F0E-B4D9-1A88A2FE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0DD3-6D6F-4EB1-92AC-4270FC6D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4BE7C-34AE-4BC2-87EE-404C736B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BA64-0492-4A68-8DFA-CB7DEC624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41890-2331-4DF3-89FB-E03E1060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9D6C-9EC1-443C-BF72-AB116CC4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7843-EF14-416F-AF37-53874DC2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FDC62-6BB5-482E-8F14-ABD949B4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9B9A-4B78-409B-9779-DEE8D1C3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77FD-5923-4A40-9B49-5D1C65BA7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C2F5-E7A0-4703-BA2B-8DF7F8D293C4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370D-A9F2-4E32-AFCA-8964AC006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A93F-B947-426F-A774-C90C3D23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0E53B-B331-4200-911F-42B3EAD8C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9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kj5jES6_7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CC7D-E330-4462-949E-B22E389D6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2404E-01B0-485D-8AE0-21558E768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0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92D050"/>
                </a:solidFill>
              </a:rPr>
              <a:t>Example: Let </a:t>
            </a:r>
            <a:r>
              <a:rPr lang="en-IN" dirty="0" smtClean="0">
                <a:solidFill>
                  <a:srgbClr val="92D050"/>
                </a:solidFill>
              </a:rPr>
              <a:t>us </a:t>
            </a:r>
            <a:r>
              <a:rPr lang="en-IN" dirty="0">
                <a:solidFill>
                  <a:srgbClr val="92D050"/>
                </a:solidFill>
              </a:rPr>
              <a:t>determine a point (2, 7) of the circle then other points will </a:t>
            </a:r>
            <a:r>
              <a:rPr lang="en-IN" dirty="0" smtClean="0">
                <a:solidFill>
                  <a:srgbClr val="92D050"/>
                </a:solidFill>
              </a:rPr>
              <a:t>be</a:t>
            </a:r>
          </a:p>
          <a:p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(2, -7),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(-</a:t>
            </a:r>
            <a:r>
              <a:rPr lang="en-IN" dirty="0">
                <a:solidFill>
                  <a:srgbClr val="FF3399"/>
                </a:solidFill>
              </a:rPr>
              <a:t>2, -7</a:t>
            </a:r>
            <a:r>
              <a:rPr lang="en-IN" dirty="0" smtClean="0">
                <a:solidFill>
                  <a:srgbClr val="FF3399"/>
                </a:solidFill>
              </a:rPr>
              <a:t>),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(-2, 7),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</a:t>
            </a:r>
            <a:r>
              <a:rPr lang="en-IN" dirty="0">
                <a:solidFill>
                  <a:srgbClr val="FF3399"/>
                </a:solidFill>
              </a:rPr>
              <a:t>7, 2),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(-</a:t>
            </a:r>
            <a:r>
              <a:rPr lang="en-IN" dirty="0">
                <a:solidFill>
                  <a:srgbClr val="FF3399"/>
                </a:solidFill>
              </a:rPr>
              <a:t>7, 2</a:t>
            </a:r>
            <a:r>
              <a:rPr lang="en-IN" dirty="0" smtClean="0">
                <a:solidFill>
                  <a:srgbClr val="FF3399"/>
                </a:solidFill>
              </a:rPr>
              <a:t>),</a:t>
            </a:r>
          </a:p>
          <a:p>
            <a:r>
              <a:rPr lang="en-IN" dirty="0" smtClean="0">
                <a:solidFill>
                  <a:srgbClr val="FF3399"/>
                </a:solidFill>
              </a:rPr>
              <a:t> </a:t>
            </a:r>
            <a:r>
              <a:rPr lang="en-IN" dirty="0">
                <a:solidFill>
                  <a:srgbClr val="FF3399"/>
                </a:solidFill>
              </a:rPr>
              <a:t>(-7, -2), </a:t>
            </a:r>
            <a:endParaRPr lang="en-IN" dirty="0" smtClean="0">
              <a:solidFill>
                <a:srgbClr val="FF3399"/>
              </a:solidFill>
            </a:endParaRPr>
          </a:p>
          <a:p>
            <a:r>
              <a:rPr lang="en-IN" dirty="0" smtClean="0">
                <a:solidFill>
                  <a:srgbClr val="FF3399"/>
                </a:solidFill>
              </a:rPr>
              <a:t>(</a:t>
            </a:r>
            <a:r>
              <a:rPr lang="en-IN" dirty="0">
                <a:solidFill>
                  <a:srgbClr val="FF3399"/>
                </a:solidFill>
              </a:rPr>
              <a:t>7, -2)</a:t>
            </a:r>
          </a:p>
        </p:txBody>
      </p:sp>
    </p:spTree>
    <p:extLst>
      <p:ext uri="{BB962C8B-B14F-4D97-AF65-F5344CB8AC3E}">
        <p14:creationId xmlns:p14="http://schemas.microsoft.com/office/powerpoint/2010/main" val="173916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2" y="290944"/>
            <a:ext cx="10751126" cy="6303819"/>
          </a:xfrm>
        </p:spPr>
      </p:pic>
    </p:spTree>
    <p:extLst>
      <p:ext uri="{BB962C8B-B14F-4D97-AF65-F5344CB8AC3E}">
        <p14:creationId xmlns:p14="http://schemas.microsoft.com/office/powerpoint/2010/main" val="85568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2D30-84F9-4C6C-828F-9962CDC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D96F8-D466-4F96-B9B5-6D5B29A8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02" y="1853106"/>
            <a:ext cx="7047913" cy="4296375"/>
          </a:xfrm>
        </p:spPr>
      </p:pic>
    </p:spTree>
    <p:extLst>
      <p:ext uri="{BB962C8B-B14F-4D97-AF65-F5344CB8AC3E}">
        <p14:creationId xmlns:p14="http://schemas.microsoft.com/office/powerpoint/2010/main" val="340771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5DA4-05FC-4CC2-878B-A4102F75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E8F62-0132-4F9F-B17F-E9A3EEBBD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49" y="590843"/>
            <a:ext cx="9369082" cy="57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3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459D-8B04-446D-B99B-749C77EA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4EA3F0-73C5-4CC2-9791-E1A471B4B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09" y="332508"/>
            <a:ext cx="10875818" cy="52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4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DDA circle generation </a:t>
            </a:r>
            <a:r>
              <a:rPr lang="en-US" dirty="0" err="1" smtClean="0"/>
              <a:t>algm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1468583"/>
            <a:ext cx="10903528" cy="5153890"/>
          </a:xfrm>
        </p:spPr>
      </p:pic>
    </p:spTree>
    <p:extLst>
      <p:ext uri="{BB962C8B-B14F-4D97-AF65-F5344CB8AC3E}">
        <p14:creationId xmlns:p14="http://schemas.microsoft.com/office/powerpoint/2010/main" val="157899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4074"/>
            <a:ext cx="10764981" cy="6026726"/>
          </a:xfrm>
        </p:spPr>
      </p:pic>
    </p:spTree>
    <p:extLst>
      <p:ext uri="{BB962C8B-B14F-4D97-AF65-F5344CB8AC3E}">
        <p14:creationId xmlns:p14="http://schemas.microsoft.com/office/powerpoint/2010/main" val="299333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3" y="789709"/>
            <a:ext cx="10737274" cy="4959927"/>
          </a:xfrm>
        </p:spPr>
      </p:pic>
    </p:spTree>
    <p:extLst>
      <p:ext uri="{BB962C8B-B14F-4D97-AF65-F5344CB8AC3E}">
        <p14:creationId xmlns:p14="http://schemas.microsoft.com/office/powerpoint/2010/main" val="247545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78260"/>
            <a:ext cx="5541818" cy="59671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0"/>
            <a:ext cx="6109855" cy="61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3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2" y="417539"/>
            <a:ext cx="5487198" cy="58031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17" y="166255"/>
            <a:ext cx="6040583" cy="6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 has the following advantages:</a:t>
            </a:r>
          </a:p>
          <a:p>
            <a:pPr lvl="1" eaLnBrk="1" hangingPunct="1"/>
            <a:r>
              <a:rPr lang="en-IE" dirty="0" smtClean="0"/>
              <a:t>An fast incremental algorithm</a:t>
            </a:r>
          </a:p>
          <a:p>
            <a:pPr lvl="1" eaLnBrk="1" hangingPunct="1"/>
            <a:r>
              <a:rPr lang="en-IE" dirty="0" smtClean="0"/>
              <a:t>Uses only integer calculations</a:t>
            </a:r>
          </a:p>
          <a:p>
            <a:pPr marL="0" indent="0">
              <a:buNone/>
            </a:pPr>
            <a:r>
              <a:rPr lang="en-IE" dirty="0" smtClean="0"/>
              <a:t>Comparing this to the DDA algorithm, DDA has the following problems:</a:t>
            </a:r>
          </a:p>
          <a:p>
            <a:pPr lvl="1" eaLnBrk="1" hangingPunct="1"/>
            <a:r>
              <a:rPr lang="en-IE" dirty="0" smtClean="0"/>
              <a:t>Accumulation of round-off errors can make the pixelated line drift away from what was intended</a:t>
            </a:r>
          </a:p>
          <a:p>
            <a:pPr lvl="1" eaLnBrk="1" hangingPunct="1"/>
            <a:r>
              <a:rPr lang="en-IE" dirty="0" smtClean="0"/>
              <a:t>The rounding operations and floating point arithmetic involved are time consuming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333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 smtClean="0"/>
              <a:t>Correction </a:t>
            </a:r>
          </a:p>
          <a:p>
            <a:r>
              <a:rPr lang="en-IN" dirty="0" smtClean="0"/>
              <a:t>  x1= r sin 0 (sin0=0)  x1=0</a:t>
            </a:r>
          </a:p>
          <a:p>
            <a:r>
              <a:rPr lang="en-IN" dirty="0" smtClean="0"/>
              <a:t>Y1=r cos 0 (cos 0=1) y1=r   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    </a:t>
            </a:r>
            <a:endParaRPr lang="en-IN" dirty="0"/>
          </a:p>
          <a:p>
            <a:r>
              <a:rPr lang="en-IN" dirty="0" smtClean="0"/>
              <a:t>                                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584938" y="3349869"/>
            <a:ext cx="1477108" cy="12660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19095" y="3349869"/>
            <a:ext cx="0" cy="12660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  <a:endCxn id="4" idx="6"/>
          </p:cNvCxnSpPr>
          <p:nvPr/>
        </p:nvCxnSpPr>
        <p:spPr>
          <a:xfrm>
            <a:off x="4062046" y="39829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4" idx="6"/>
          </p:cNvCxnSpPr>
          <p:nvPr/>
        </p:nvCxnSpPr>
        <p:spPr>
          <a:xfrm>
            <a:off x="2584938" y="3982916"/>
            <a:ext cx="1477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</p:cNvCxnSpPr>
          <p:nvPr/>
        </p:nvCxnSpPr>
        <p:spPr>
          <a:xfrm>
            <a:off x="2584938" y="3982916"/>
            <a:ext cx="149469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49844" y="2980537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0,r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020283" y="3816628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r,0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9F48-56B6-4526-A041-15A24B7D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DDA </a:t>
            </a:r>
            <a:r>
              <a:rPr lang="en-US" dirty="0" smtClean="0"/>
              <a:t>algorithm </a:t>
            </a:r>
            <a:r>
              <a:rPr lang="en-IN" dirty="0"/>
              <a:t>Ref video links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1B91-0990-4C04-BCF3-EFB478C7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youtu.be/fkj5jES6_7s</a:t>
            </a:r>
            <a:endParaRPr lang="en-IN" dirty="0" smtClean="0"/>
          </a:p>
          <a:p>
            <a:r>
              <a:rPr lang="en-IN" dirty="0"/>
              <a:t>https://</a:t>
            </a:r>
            <a:r>
              <a:rPr lang="en-IN" dirty="0" smtClean="0"/>
              <a:t>youtu.be/R2VrVaJclxg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20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367-5538-45EA-8889-999A1BD3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drawing algorithms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70C99-E789-4C2E-B027-4FB00ADC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DDA algorithm</a:t>
            </a:r>
          </a:p>
          <a:p>
            <a:r>
              <a:rPr lang="en-US" dirty="0" err="1"/>
              <a:t>Bresenhams</a:t>
            </a:r>
            <a:r>
              <a:rPr lang="en-US" dirty="0"/>
              <a:t> algorithm</a:t>
            </a:r>
          </a:p>
          <a:p>
            <a:r>
              <a:rPr lang="en-US" dirty="0"/>
              <a:t>Midpoint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8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DA4-0110-4DB0-B972-4CD25F2B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991546-8C7F-4736-A633-5E0B15F61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387928"/>
            <a:ext cx="10612582" cy="5532922"/>
          </a:xfrm>
        </p:spPr>
      </p:pic>
    </p:spTree>
    <p:extLst>
      <p:ext uri="{BB962C8B-B14F-4D97-AF65-F5344CB8AC3E}">
        <p14:creationId xmlns:p14="http://schemas.microsoft.com/office/powerpoint/2010/main" val="5566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9" y="290945"/>
            <a:ext cx="9836062" cy="6135399"/>
          </a:xfrm>
        </p:spPr>
      </p:pic>
    </p:spTree>
    <p:extLst>
      <p:ext uri="{BB962C8B-B14F-4D97-AF65-F5344CB8AC3E}">
        <p14:creationId xmlns:p14="http://schemas.microsoft.com/office/powerpoint/2010/main" val="269522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C678-A34C-48C9-BDC4-3D8F55F2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387927"/>
            <a:ext cx="10751127" cy="5705909"/>
          </a:xfrm>
        </p:spPr>
      </p:pic>
    </p:spTree>
    <p:extLst>
      <p:ext uri="{BB962C8B-B14F-4D97-AF65-F5344CB8AC3E}">
        <p14:creationId xmlns:p14="http://schemas.microsoft.com/office/powerpoint/2010/main" val="80127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26B9-DFE1-42CE-BB97-CD647C0D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3E9B-4FEF-4035-8106-D5F137C8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 Generation is a tricky task for computer because we have to choose pixels along a circular path. </a:t>
            </a:r>
          </a:p>
          <a:p>
            <a:r>
              <a:rPr lang="en-US" dirty="0"/>
              <a:t> Selection of right pixel for illumination requires more computation time as compare to Line drawing algorithm. </a:t>
            </a:r>
          </a:p>
          <a:p>
            <a:r>
              <a:rPr lang="en-US" dirty="0"/>
              <a:t> Selection of appropriate pixels is based on decision parameter which is same as line drawing algorithm but computation is different.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50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want to display circle on screen then the </a:t>
            </a:r>
            <a:r>
              <a:rPr lang="en-IN" dirty="0" err="1"/>
              <a:t>putpixel</a:t>
            </a:r>
            <a:r>
              <a:rPr lang="en-IN" dirty="0"/>
              <a:t> function is used for eight points as shown below:</a:t>
            </a:r>
          </a:p>
          <a:p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(x, 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(x, -y,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(-x, 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(-x, -y,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(y, 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(y, -x,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(-y, x,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         </a:t>
            </a:r>
            <a:r>
              <a:rPr lang="en-IN" dirty="0" err="1"/>
              <a:t>putpixel</a:t>
            </a:r>
            <a:r>
              <a:rPr lang="en-IN" dirty="0"/>
              <a:t> (-y, -x, </a:t>
            </a:r>
            <a:r>
              <a:rPr lang="en-IN" dirty="0" err="1"/>
              <a:t>color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78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BBF3A3-26CD-4447-B0FF-F62BB3201DB8}"/>
</file>

<file path=customXml/itemProps2.xml><?xml version="1.0" encoding="utf-8"?>
<ds:datastoreItem xmlns:ds="http://schemas.openxmlformats.org/officeDocument/2006/customXml" ds:itemID="{E52BC2C6-2B78-4F34-9D5F-7A478761A309}"/>
</file>

<file path=customXml/itemProps3.xml><?xml version="1.0" encoding="utf-8"?>
<ds:datastoreItem xmlns:ds="http://schemas.openxmlformats.org/officeDocument/2006/customXml" ds:itemID="{A42DF205-5BB3-4A95-AF0E-C12839A02E34}"/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251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Unit2</vt:lpstr>
      <vt:lpstr>Bresenham Line Algorithm Summary</vt:lpstr>
      <vt:lpstr>Circle drawing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 circle generation algm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 algorithm Ref video 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Unit2</dc:title>
  <dc:creator>ukasn2017@gmail.com</dc:creator>
  <cp:lastModifiedBy>Geetha Unnikrishnan</cp:lastModifiedBy>
  <cp:revision>70</cp:revision>
  <dcterms:created xsi:type="dcterms:W3CDTF">2020-12-19T11:14:28Z</dcterms:created>
  <dcterms:modified xsi:type="dcterms:W3CDTF">2023-02-06T08:53:32Z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