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53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8458200" cy="6324600"/>
          </a:xfrm>
        </p:spPr>
      </p:pic>
    </p:spTree>
    <p:extLst>
      <p:ext uri="{BB962C8B-B14F-4D97-AF65-F5344CB8AC3E}">
        <p14:creationId xmlns:p14="http://schemas.microsoft.com/office/powerpoint/2010/main" val="3747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8001000" cy="6248400"/>
          </a:xfrm>
        </p:spPr>
      </p:pic>
    </p:spTree>
    <p:extLst>
      <p:ext uri="{BB962C8B-B14F-4D97-AF65-F5344CB8AC3E}">
        <p14:creationId xmlns:p14="http://schemas.microsoft.com/office/powerpoint/2010/main" val="16567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8534400" cy="6629400"/>
          </a:xfrm>
        </p:spPr>
      </p:pic>
    </p:spTree>
    <p:extLst>
      <p:ext uri="{BB962C8B-B14F-4D97-AF65-F5344CB8AC3E}">
        <p14:creationId xmlns:p14="http://schemas.microsoft.com/office/powerpoint/2010/main" val="8761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8153400" cy="6324600"/>
          </a:xfrm>
        </p:spPr>
      </p:pic>
    </p:spTree>
    <p:extLst>
      <p:ext uri="{BB962C8B-B14F-4D97-AF65-F5344CB8AC3E}">
        <p14:creationId xmlns:p14="http://schemas.microsoft.com/office/powerpoint/2010/main" val="8826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8839200" cy="6477000"/>
          </a:xfrm>
        </p:spPr>
      </p:pic>
    </p:spTree>
    <p:extLst>
      <p:ext uri="{BB962C8B-B14F-4D97-AF65-F5344CB8AC3E}">
        <p14:creationId xmlns:p14="http://schemas.microsoft.com/office/powerpoint/2010/main" val="2590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problem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76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763000" cy="6477000"/>
          </a:xfrm>
        </p:spPr>
      </p:pic>
    </p:spTree>
    <p:extLst>
      <p:ext uri="{BB962C8B-B14F-4D97-AF65-F5344CB8AC3E}">
        <p14:creationId xmlns:p14="http://schemas.microsoft.com/office/powerpoint/2010/main" val="37615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8382000" cy="6172199"/>
          </a:xfrm>
        </p:spPr>
      </p:pic>
    </p:spTree>
    <p:extLst>
      <p:ext uri="{BB962C8B-B14F-4D97-AF65-F5344CB8AC3E}">
        <p14:creationId xmlns:p14="http://schemas.microsoft.com/office/powerpoint/2010/main" val="3047637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8077200" cy="6324600"/>
          </a:xfrm>
        </p:spPr>
      </p:pic>
    </p:spTree>
    <p:extLst>
      <p:ext uri="{BB962C8B-B14F-4D97-AF65-F5344CB8AC3E}">
        <p14:creationId xmlns:p14="http://schemas.microsoft.com/office/powerpoint/2010/main" val="1617859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3400"/>
            <a:ext cx="7848599" cy="6248399"/>
          </a:xfrm>
        </p:spPr>
      </p:pic>
    </p:spTree>
    <p:extLst>
      <p:ext uri="{BB962C8B-B14F-4D97-AF65-F5344CB8AC3E}">
        <p14:creationId xmlns:p14="http://schemas.microsoft.com/office/powerpoint/2010/main" val="7709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F26F2-5D8F-4C09-B1A3-D15A47C5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Bresenham’s</a:t>
            </a:r>
            <a:r>
              <a:rPr lang="en-US" b="1" dirty="0"/>
              <a:t> Circle Drawing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8DA1D0-8432-4E31-BFAF-1E3A46FD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Bresenham’s</a:t>
            </a:r>
            <a:r>
              <a:rPr lang="en-US" b="1" dirty="0"/>
              <a:t> Circle Drawing Algorithm</a:t>
            </a:r>
            <a:r>
              <a:rPr lang="en-US" dirty="0"/>
              <a:t> is a </a:t>
            </a:r>
            <a:r>
              <a:rPr lang="en-US" b="1" dirty="0"/>
              <a:t>circle drawing algorithm</a:t>
            </a:r>
            <a:r>
              <a:rPr lang="en-US" dirty="0"/>
              <a:t> that selects the nearest pixel position to complete the arc. </a:t>
            </a:r>
          </a:p>
          <a:p>
            <a:r>
              <a:rPr lang="en-US" dirty="0"/>
              <a:t>The unique part of this algorithm is that is </a:t>
            </a:r>
            <a:r>
              <a:rPr lang="en-US" b="1" dirty="0"/>
              <a:t>uses only integer arithmetic</a:t>
            </a:r>
            <a:r>
              <a:rPr lang="en-US" dirty="0"/>
              <a:t> which makes it, significantly, faster than other algorithms using floating point arithmetic in classical processors.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58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1000"/>
            <a:ext cx="8610600" cy="6172200"/>
          </a:xfrm>
        </p:spPr>
      </p:pic>
    </p:spTree>
    <p:extLst>
      <p:ext uri="{BB962C8B-B14F-4D97-AF65-F5344CB8AC3E}">
        <p14:creationId xmlns:p14="http://schemas.microsoft.com/office/powerpoint/2010/main" val="32064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8686800" cy="6477000"/>
          </a:xfrm>
        </p:spPr>
      </p:pic>
    </p:spTree>
    <p:extLst>
      <p:ext uri="{BB962C8B-B14F-4D97-AF65-F5344CB8AC3E}">
        <p14:creationId xmlns:p14="http://schemas.microsoft.com/office/powerpoint/2010/main" val="375533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7ECAA-CE8A-48BB-A793-69F58FDB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BC8FAA4-BBCB-48A3-84C8-F6B60CDB3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43931"/>
            <a:ext cx="6629399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the centre point and radius of circle,</a:t>
            </a:r>
          </a:p>
          <a:p>
            <a:r>
              <a:rPr lang="en-IN" dirty="0" err="1"/>
              <a:t>Bresenham</a:t>
            </a:r>
            <a:r>
              <a:rPr lang="en-IN" dirty="0"/>
              <a:t> Circle Drawing Algorithm attempts to generate the points of one octant</a:t>
            </a:r>
            <a:r>
              <a:rPr lang="en-IN" dirty="0" smtClean="0"/>
              <a:t>.</a:t>
            </a:r>
          </a:p>
          <a:p>
            <a:r>
              <a:rPr lang="en-IN" dirty="0"/>
              <a:t>The points for other </a:t>
            </a:r>
            <a:r>
              <a:rPr lang="en-IN" dirty="0" err="1"/>
              <a:t>octacts</a:t>
            </a:r>
            <a:r>
              <a:rPr lang="en-IN" dirty="0"/>
              <a:t> are generated using the eight symmetry property.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8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799"/>
            <a:ext cx="8229600" cy="6288657"/>
          </a:xfrm>
        </p:spPr>
      </p:pic>
    </p:spTree>
    <p:extLst>
      <p:ext uri="{BB962C8B-B14F-4D97-AF65-F5344CB8AC3E}">
        <p14:creationId xmlns:p14="http://schemas.microsoft.com/office/powerpoint/2010/main" val="25494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0"/>
            <a:ext cx="8534400" cy="6629400"/>
          </a:xfrm>
        </p:spPr>
      </p:pic>
    </p:spTree>
    <p:extLst>
      <p:ext uri="{BB962C8B-B14F-4D97-AF65-F5344CB8AC3E}">
        <p14:creationId xmlns:p14="http://schemas.microsoft.com/office/powerpoint/2010/main" val="12919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8458200" cy="6553200"/>
          </a:xfrm>
        </p:spPr>
      </p:pic>
    </p:spTree>
    <p:extLst>
      <p:ext uri="{BB962C8B-B14F-4D97-AF65-F5344CB8AC3E}">
        <p14:creationId xmlns:p14="http://schemas.microsoft.com/office/powerpoint/2010/main" val="4343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3058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22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PRACTICE PROBLEMS BASED ON BRESENHAM CIRCLE DRAWING ALGORITHM-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82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6FE372-FEBF-42BF-9211-9604E0366D34}"/>
</file>

<file path=customXml/itemProps2.xml><?xml version="1.0" encoding="utf-8"?>
<ds:datastoreItem xmlns:ds="http://schemas.openxmlformats.org/officeDocument/2006/customXml" ds:itemID="{398896F1-6BE9-47F9-A9D3-4F7F06EACDDA}"/>
</file>

<file path=customXml/itemProps3.xml><?xml version="1.0" encoding="utf-8"?>
<ds:datastoreItem xmlns:ds="http://schemas.openxmlformats.org/officeDocument/2006/customXml" ds:itemID="{DF44B30C-0393-4DF2-A9D4-8F3693694622}"/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55</Words>
  <Application>Microsoft Office PowerPoint</Application>
  <PresentationFormat>On-screen Show (4:3)</PresentationFormat>
  <Paragraphs>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Unit 2</vt:lpstr>
      <vt:lpstr>Bresenham’s Circle Drawing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PROBLEMS BASED ON BRESENHAM CIRCLE DRAWING ALGORITHM-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2nd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DELL</dc:creator>
  <cp:lastModifiedBy>DELL</cp:lastModifiedBy>
  <cp:revision>16</cp:revision>
  <dcterms:created xsi:type="dcterms:W3CDTF">2006-08-16T00:00:00Z</dcterms:created>
  <dcterms:modified xsi:type="dcterms:W3CDTF">2021-04-27T14:17:06Z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