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5" r:id="rId4"/>
    <p:sldId id="266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3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1A1E-1165-404B-9C98-89AFB3FFD34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54D1-3F8C-4446-985B-E90B07E9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01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08912" cy="5688632"/>
          </a:xfrm>
        </p:spPr>
      </p:pic>
    </p:spTree>
    <p:extLst>
      <p:ext uri="{BB962C8B-B14F-4D97-AF65-F5344CB8AC3E}">
        <p14:creationId xmlns:p14="http://schemas.microsoft.com/office/powerpoint/2010/main" val="4082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496944" cy="6408712"/>
          </a:xfrm>
        </p:spPr>
      </p:pic>
    </p:spTree>
    <p:extLst>
      <p:ext uri="{BB962C8B-B14F-4D97-AF65-F5344CB8AC3E}">
        <p14:creationId xmlns:p14="http://schemas.microsoft.com/office/powerpoint/2010/main" val="463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7488832" cy="5976663"/>
          </a:xfrm>
        </p:spPr>
      </p:pic>
    </p:spTree>
    <p:extLst>
      <p:ext uri="{BB962C8B-B14F-4D97-AF65-F5344CB8AC3E}">
        <p14:creationId xmlns:p14="http://schemas.microsoft.com/office/powerpoint/2010/main" val="6672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848872" cy="5721499"/>
          </a:xfrm>
        </p:spPr>
      </p:pic>
    </p:spTree>
    <p:extLst>
      <p:ext uri="{BB962C8B-B14F-4D97-AF65-F5344CB8AC3E}">
        <p14:creationId xmlns:p14="http://schemas.microsoft.com/office/powerpoint/2010/main" val="40089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7848872" cy="5865515"/>
          </a:xfrm>
        </p:spPr>
      </p:pic>
    </p:spTree>
    <p:extLst>
      <p:ext uri="{BB962C8B-B14F-4D97-AF65-F5344CB8AC3E}">
        <p14:creationId xmlns:p14="http://schemas.microsoft.com/office/powerpoint/2010/main" val="20113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7992888" cy="5721499"/>
          </a:xfrm>
        </p:spPr>
      </p:pic>
    </p:spTree>
    <p:extLst>
      <p:ext uri="{BB962C8B-B14F-4D97-AF65-F5344CB8AC3E}">
        <p14:creationId xmlns:p14="http://schemas.microsoft.com/office/powerpoint/2010/main" val="9840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056783" cy="5721499"/>
          </a:xfrm>
        </p:spPr>
      </p:pic>
    </p:spTree>
    <p:extLst>
      <p:ext uri="{BB962C8B-B14F-4D97-AF65-F5344CB8AC3E}">
        <p14:creationId xmlns:p14="http://schemas.microsoft.com/office/powerpoint/2010/main" val="36174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72" y="1600200"/>
            <a:ext cx="4735256" cy="4525963"/>
          </a:xfrm>
        </p:spPr>
      </p:pic>
    </p:spTree>
    <p:extLst>
      <p:ext uri="{BB962C8B-B14F-4D97-AF65-F5344CB8AC3E}">
        <p14:creationId xmlns:p14="http://schemas.microsoft.com/office/powerpoint/2010/main" val="7457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7632848" cy="6120679"/>
          </a:xfrm>
        </p:spPr>
      </p:pic>
    </p:spTree>
    <p:extLst>
      <p:ext uri="{BB962C8B-B14F-4D97-AF65-F5344CB8AC3E}">
        <p14:creationId xmlns:p14="http://schemas.microsoft.com/office/powerpoint/2010/main" val="18678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Examples for U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Mid-Point Circle Drawing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the centre point and radius of circle,</a:t>
            </a:r>
          </a:p>
          <a:p>
            <a:r>
              <a:rPr lang="en-IN" dirty="0"/>
              <a:t>Mid Point Circle Drawing Algorithm attempts to generate the points of one octant.</a:t>
            </a:r>
          </a:p>
          <a:p>
            <a:r>
              <a:rPr lang="en-IN" dirty="0" smtClean="0"/>
              <a:t>The </a:t>
            </a:r>
            <a:r>
              <a:rPr lang="en-IN" dirty="0"/>
              <a:t>points for other </a:t>
            </a:r>
            <a:r>
              <a:rPr lang="en-IN" dirty="0" err="1"/>
              <a:t>octacts</a:t>
            </a:r>
            <a:r>
              <a:rPr lang="en-IN" dirty="0"/>
              <a:t> are generated using the eight symmetry property.</a:t>
            </a:r>
          </a:p>
        </p:txBody>
      </p:sp>
    </p:spTree>
    <p:extLst>
      <p:ext uri="{BB962C8B-B14F-4D97-AF65-F5344CB8AC3E}">
        <p14:creationId xmlns:p14="http://schemas.microsoft.com/office/powerpoint/2010/main" val="39458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3641B-966F-471F-A417-4B2CDEA2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441479-5448-4D5C-B8A4-0D1697D7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2542"/>
            <a:ext cx="7687766" cy="6189784"/>
          </a:xfrm>
        </p:spPr>
      </p:pic>
    </p:spTree>
    <p:extLst>
      <p:ext uri="{BB962C8B-B14F-4D97-AF65-F5344CB8AC3E}">
        <p14:creationId xmlns:p14="http://schemas.microsoft.com/office/powerpoint/2010/main" val="29778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DD4F7-F33F-4E93-8977-1A04CAE8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5FAEBF-5BCE-40DE-93EC-8A07A71E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768752" cy="3557171"/>
          </a:xfrm>
        </p:spPr>
      </p:pic>
    </p:spTree>
    <p:extLst>
      <p:ext uri="{BB962C8B-B14F-4D97-AF65-F5344CB8AC3E}">
        <p14:creationId xmlns:p14="http://schemas.microsoft.com/office/powerpoint/2010/main" val="2249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C9686-1F4B-4E22-934B-23E9A096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1DE95-E96A-4134-8AFE-B9AE093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 </a:t>
            </a:r>
            <a:r>
              <a:rPr lang="en-US" b="1" dirty="0"/>
              <a:t>mid-point</a:t>
            </a:r>
            <a:r>
              <a:rPr lang="en-US" dirty="0"/>
              <a:t> circle drawing algorithm is an algorithm used to determine the points needed for rasterizing a circle.</a:t>
            </a:r>
          </a:p>
          <a:p>
            <a:pPr fontAlgn="base"/>
            <a:r>
              <a:rPr lang="en-US" dirty="0"/>
              <a:t>We use the </a:t>
            </a:r>
            <a:r>
              <a:rPr lang="en-US" b="1" dirty="0"/>
              <a:t>mid-point</a:t>
            </a:r>
            <a:r>
              <a:rPr lang="en-US" dirty="0"/>
              <a:t> algorithm to calculate all the perimeter points of the circle in the </a:t>
            </a:r>
            <a:r>
              <a:rPr lang="en-US" b="1" dirty="0"/>
              <a:t>first octant</a:t>
            </a:r>
            <a:r>
              <a:rPr lang="en-US" dirty="0"/>
              <a:t> and then print them along with their mirror points in the other octants. </a:t>
            </a:r>
          </a:p>
          <a:p>
            <a:pPr fontAlgn="base"/>
            <a:r>
              <a:rPr lang="en-US" dirty="0"/>
              <a:t>This will work because a circle is symmetric about it’s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2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B4F33-4158-4482-B168-777671B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B53A81C-5FD1-42F5-886A-D898F4F1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91" y="2205831"/>
            <a:ext cx="403621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568952" cy="6552728"/>
          </a:xfrm>
        </p:spPr>
      </p:pic>
    </p:spTree>
    <p:extLst>
      <p:ext uri="{BB962C8B-B14F-4D97-AF65-F5344CB8AC3E}">
        <p14:creationId xmlns:p14="http://schemas.microsoft.com/office/powerpoint/2010/main" val="13807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712968" cy="6453336"/>
          </a:xfrm>
        </p:spPr>
      </p:pic>
    </p:spTree>
    <p:extLst>
      <p:ext uri="{BB962C8B-B14F-4D97-AF65-F5344CB8AC3E}">
        <p14:creationId xmlns:p14="http://schemas.microsoft.com/office/powerpoint/2010/main" val="42827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424935" cy="6264696"/>
          </a:xfrm>
        </p:spPr>
      </p:pic>
    </p:spTree>
    <p:extLst>
      <p:ext uri="{BB962C8B-B14F-4D97-AF65-F5344CB8AC3E}">
        <p14:creationId xmlns:p14="http://schemas.microsoft.com/office/powerpoint/2010/main" val="41605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136904" cy="6048672"/>
          </a:xfrm>
        </p:spPr>
      </p:pic>
    </p:spTree>
    <p:extLst>
      <p:ext uri="{BB962C8B-B14F-4D97-AF65-F5344CB8AC3E}">
        <p14:creationId xmlns:p14="http://schemas.microsoft.com/office/powerpoint/2010/main" val="36432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PRACTICE PROBLEMS BASED ON MID POINT CIRCLE DRAWING ALGORITHM-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7AB53-3421-4BE9-BCC7-C31F63E636EB}"/>
</file>

<file path=customXml/itemProps2.xml><?xml version="1.0" encoding="utf-8"?>
<ds:datastoreItem xmlns:ds="http://schemas.openxmlformats.org/officeDocument/2006/customXml" ds:itemID="{BA80750B-049E-4448-8286-28D95617126B}"/>
</file>

<file path=customXml/itemProps3.xml><?xml version="1.0" encoding="utf-8"?>
<ds:datastoreItem xmlns:ds="http://schemas.openxmlformats.org/officeDocument/2006/customXml" ds:itemID="{CA2800FD-E680-4AC2-B8D9-42E8265A184F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On-screen Show (4:3)</PresentationFormat>
  <Paragraphs>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Unit2</vt:lpstr>
      <vt:lpstr>Mid-Point Circle Drawing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 BASED ON MID POINT CIRCLE DRAWING ALGORITHM- </vt:lpstr>
      <vt:lpstr>PROBLEM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U</vt:lpstr>
      <vt:lpstr>PowerPoint Presentation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</dc:title>
  <dc:creator>DELL</dc:creator>
  <cp:lastModifiedBy>Geetha Unnikrishnan</cp:lastModifiedBy>
  <cp:revision>18</cp:revision>
  <dcterms:created xsi:type="dcterms:W3CDTF">2021-04-27T14:15:58Z</dcterms:created>
  <dcterms:modified xsi:type="dcterms:W3CDTF">2022-04-04T10:39:21Z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