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8" r:id="rId10"/>
    <p:sldId id="269" r:id="rId11"/>
    <p:sldId id="271" r:id="rId12"/>
    <p:sldId id="270" r:id="rId13"/>
    <p:sldId id="262" r:id="rId14"/>
    <p:sldId id="263" r:id="rId15"/>
    <p:sldId id="264" r:id="rId16"/>
    <p:sldId id="26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8381999" cy="5638800"/>
          </a:xfrm>
        </p:spPr>
      </p:pic>
    </p:spTree>
    <p:extLst>
      <p:ext uri="{BB962C8B-B14F-4D97-AF65-F5344CB8AC3E}">
        <p14:creationId xmlns:p14="http://schemas.microsoft.com/office/powerpoint/2010/main" val="5936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153400" cy="6248400"/>
          </a:xfrm>
        </p:spPr>
      </p:pic>
    </p:spTree>
    <p:extLst>
      <p:ext uri="{BB962C8B-B14F-4D97-AF65-F5344CB8AC3E}">
        <p14:creationId xmlns:p14="http://schemas.microsoft.com/office/powerpoint/2010/main" val="375942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Bezier curve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5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8305800" cy="5973763"/>
          </a:xfrm>
        </p:spPr>
      </p:pic>
    </p:spTree>
    <p:extLst>
      <p:ext uri="{BB962C8B-B14F-4D97-AF65-F5344CB8AC3E}">
        <p14:creationId xmlns:p14="http://schemas.microsoft.com/office/powerpoint/2010/main" val="11169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458200" cy="6324600"/>
          </a:xfrm>
        </p:spPr>
      </p:pic>
    </p:spTree>
    <p:extLst>
      <p:ext uri="{BB962C8B-B14F-4D97-AF65-F5344CB8AC3E}">
        <p14:creationId xmlns:p14="http://schemas.microsoft.com/office/powerpoint/2010/main" val="22798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7772400" cy="3657599"/>
          </a:xfrm>
        </p:spPr>
      </p:pic>
    </p:spTree>
    <p:extLst>
      <p:ext uri="{BB962C8B-B14F-4D97-AF65-F5344CB8AC3E}">
        <p14:creationId xmlns:p14="http://schemas.microsoft.com/office/powerpoint/2010/main" val="20654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534400" cy="6400800"/>
          </a:xfrm>
        </p:spPr>
      </p:pic>
    </p:spTree>
    <p:extLst>
      <p:ext uri="{BB962C8B-B14F-4D97-AF65-F5344CB8AC3E}">
        <p14:creationId xmlns:p14="http://schemas.microsoft.com/office/powerpoint/2010/main" val="30344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Interactive demo of control points with curve 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http://</a:t>
            </a:r>
            <a:r>
              <a:rPr lang="en-IN" dirty="0" smtClean="0"/>
              <a:t>www.e-cartouche.ch/content_reg/cartouche/graphics/en/html/Curves_learningObject2.html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96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computer graphics, we often need to draw different types of objects onto the screen. </a:t>
            </a:r>
            <a:endParaRPr lang="en-IN" dirty="0" smtClean="0"/>
          </a:p>
          <a:p>
            <a:r>
              <a:rPr lang="en-IN" dirty="0" smtClean="0"/>
              <a:t>Objects </a:t>
            </a:r>
            <a:r>
              <a:rPr lang="en-IN" dirty="0"/>
              <a:t>are not flat all the time and we need to draw curves many times to draw an object.</a:t>
            </a:r>
          </a:p>
        </p:txBody>
      </p:sp>
    </p:spTree>
    <p:extLst>
      <p:ext uri="{BB962C8B-B14F-4D97-AF65-F5344CB8AC3E}">
        <p14:creationId xmlns:p14="http://schemas.microsoft.com/office/powerpoint/2010/main" val="12379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curve is an infinitely large set of points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Each point has two </a:t>
            </a:r>
            <a:r>
              <a:rPr lang="en-IN" dirty="0" smtClean="0"/>
              <a:t>neighbours </a:t>
            </a:r>
            <a:r>
              <a:rPr lang="en-IN" dirty="0"/>
              <a:t>except endpoints.</a:t>
            </a:r>
          </a:p>
        </p:txBody>
      </p:sp>
    </p:spTree>
    <p:extLst>
      <p:ext uri="{BB962C8B-B14F-4D97-AF65-F5344CB8AC3E}">
        <p14:creationId xmlns:p14="http://schemas.microsoft.com/office/powerpoint/2010/main" val="19529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Bezier curves are used in computer graphics to produce curves which appear reasonably smooth at all scales </a:t>
            </a:r>
            <a:endParaRPr lang="en-IN" dirty="0" smtClean="0"/>
          </a:p>
          <a:p>
            <a:r>
              <a:rPr lang="en-IN" dirty="0" smtClean="0"/>
              <a:t>As </a:t>
            </a:r>
            <a:r>
              <a:rPr lang="en-IN" dirty="0"/>
              <a:t>opposed to polygonal lines, which will not scale </a:t>
            </a:r>
            <a:r>
              <a:rPr lang="en-IN" dirty="0" smtClean="0"/>
              <a:t>nicely. </a:t>
            </a:r>
          </a:p>
        </p:txBody>
      </p:sp>
    </p:spTree>
    <p:extLst>
      <p:ext uri="{BB962C8B-B14F-4D97-AF65-F5344CB8AC3E}">
        <p14:creationId xmlns:p14="http://schemas.microsoft.com/office/powerpoint/2010/main" val="11700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Bezier Curve-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Bezier </a:t>
            </a:r>
            <a:r>
              <a:rPr lang="en-IN" dirty="0"/>
              <a:t>Curve may be defined as-</a:t>
            </a:r>
          </a:p>
          <a:p>
            <a:endParaRPr lang="en-IN" dirty="0"/>
          </a:p>
          <a:p>
            <a:r>
              <a:rPr lang="en-IN" dirty="0"/>
              <a:t>Bezier Curve is parametric curve defined by a set of control points.</a:t>
            </a:r>
          </a:p>
          <a:p>
            <a:endParaRPr lang="en-IN" dirty="0" smtClean="0"/>
          </a:p>
          <a:p>
            <a:r>
              <a:rPr lang="en-IN" dirty="0" smtClean="0"/>
              <a:t>Two </a:t>
            </a:r>
            <a:r>
              <a:rPr lang="en-IN" dirty="0"/>
              <a:t>points are ends of the curve.</a:t>
            </a:r>
          </a:p>
          <a:p>
            <a:r>
              <a:rPr lang="en-IN" dirty="0"/>
              <a:t>Other points determine the shape of the curve.</a:t>
            </a:r>
          </a:p>
          <a:p>
            <a:r>
              <a:rPr lang="en-IN" dirty="0" smtClean="0"/>
              <a:t>The </a:t>
            </a:r>
            <a:r>
              <a:rPr lang="en-IN" dirty="0"/>
              <a:t>concept of </a:t>
            </a:r>
            <a:r>
              <a:rPr lang="en-IN" dirty="0" err="1"/>
              <a:t>bezier</a:t>
            </a:r>
            <a:r>
              <a:rPr lang="en-IN" dirty="0"/>
              <a:t> curves was given by Pierre Bezier.</a:t>
            </a:r>
          </a:p>
        </p:txBody>
      </p:sp>
    </p:spTree>
    <p:extLst>
      <p:ext uri="{BB962C8B-B14F-4D97-AF65-F5344CB8AC3E}">
        <p14:creationId xmlns:p14="http://schemas.microsoft.com/office/powerpoint/2010/main" val="21723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8458200" cy="6248400"/>
          </a:xfrm>
        </p:spPr>
      </p:pic>
    </p:spTree>
    <p:extLst>
      <p:ext uri="{BB962C8B-B14F-4D97-AF65-F5344CB8AC3E}">
        <p14:creationId xmlns:p14="http://schemas.microsoft.com/office/powerpoint/2010/main" val="41434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Parametric Curves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Curves </a:t>
            </a:r>
            <a:r>
              <a:rPr lang="en-IN" dirty="0"/>
              <a:t>having parametric form are called parametric curves.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two-dimensional parametric curve has the following form −</a:t>
            </a:r>
          </a:p>
          <a:p>
            <a:r>
              <a:rPr lang="en-IN" dirty="0" smtClean="0"/>
              <a:t> P(t) </a:t>
            </a:r>
            <a:r>
              <a:rPr lang="en-IN" dirty="0"/>
              <a:t>= </a:t>
            </a:r>
            <a:r>
              <a:rPr lang="en-IN" dirty="0" smtClean="0"/>
              <a:t>x(t), y(t)</a:t>
            </a:r>
            <a:endParaRPr lang="en-IN" dirty="0"/>
          </a:p>
          <a:p>
            <a:r>
              <a:rPr lang="en-IN" dirty="0"/>
              <a:t>The </a:t>
            </a:r>
            <a:r>
              <a:rPr lang="en-IN" dirty="0" smtClean="0"/>
              <a:t>point p(t) depends on the </a:t>
            </a:r>
            <a:r>
              <a:rPr lang="en-IN" dirty="0"/>
              <a:t>x</a:t>
            </a:r>
            <a:r>
              <a:rPr lang="en-IN" dirty="0" smtClean="0"/>
              <a:t>, y </a:t>
            </a:r>
            <a:r>
              <a:rPr lang="en-IN" dirty="0"/>
              <a:t>coordinates </a:t>
            </a:r>
            <a:r>
              <a:rPr lang="en-IN" dirty="0" smtClean="0"/>
              <a:t> </a:t>
            </a:r>
            <a:r>
              <a:rPr lang="en-IN" dirty="0"/>
              <a:t>on the curve, and the points are obtained when the parameter t is varied over a certain </a:t>
            </a:r>
            <a:r>
              <a:rPr lang="en-IN" dirty="0" smtClean="0"/>
              <a:t>interval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1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forms of Bezier curves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752600"/>
            <a:ext cx="8229600" cy="4190999"/>
          </a:xfrm>
        </p:spPr>
      </p:pic>
    </p:spTree>
    <p:extLst>
      <p:ext uri="{BB962C8B-B14F-4D97-AF65-F5344CB8AC3E}">
        <p14:creationId xmlns:p14="http://schemas.microsoft.com/office/powerpoint/2010/main" val="118503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E2CBD7-0127-48C7-BAF1-F5C6BCB46786}"/>
</file>

<file path=customXml/itemProps2.xml><?xml version="1.0" encoding="utf-8"?>
<ds:datastoreItem xmlns:ds="http://schemas.openxmlformats.org/officeDocument/2006/customXml" ds:itemID="{25A36A9C-7DBC-47F0-8C6B-6B9C0A52A1E9}"/>
</file>

<file path=customXml/itemProps3.xml><?xml version="1.0" encoding="utf-8"?>
<ds:datastoreItem xmlns:ds="http://schemas.openxmlformats.org/officeDocument/2006/customXml" ds:itemID="{B4C8C303-FAEC-4BDA-8F6D-8BA6FE27EA32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214</Words>
  <Application>Microsoft Office PowerPoint</Application>
  <PresentationFormat>On-screen Show (4:3)</PresentationFormat>
  <Paragraphs>24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Unit 7</vt:lpstr>
      <vt:lpstr>PowerPoint Presentation</vt:lpstr>
      <vt:lpstr>PowerPoint Presentation</vt:lpstr>
      <vt:lpstr>PowerPoint Presentation</vt:lpstr>
      <vt:lpstr>Bezier Curve- </vt:lpstr>
      <vt:lpstr>PowerPoint Presentation</vt:lpstr>
      <vt:lpstr>PowerPoint Presentation</vt:lpstr>
      <vt:lpstr>Parametric Curves </vt:lpstr>
      <vt:lpstr>Different forms of Bezier curves</vt:lpstr>
      <vt:lpstr>PowerPoint Presentation</vt:lpstr>
      <vt:lpstr>PowerPoint Presentation</vt:lpstr>
      <vt:lpstr>Properties of Bezier curve</vt:lpstr>
      <vt:lpstr>PowerPoint Presentation</vt:lpstr>
      <vt:lpstr>PowerPoint Presentation</vt:lpstr>
      <vt:lpstr>PowerPoint Presentation</vt:lpstr>
      <vt:lpstr>PowerPoint Presentation</vt:lpstr>
      <vt:lpstr>Interactive demo of control points with curve 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</dc:title>
  <dc:creator>DELL</dc:creator>
  <cp:lastModifiedBy>DELL</cp:lastModifiedBy>
  <cp:revision>24</cp:revision>
  <dcterms:created xsi:type="dcterms:W3CDTF">2006-08-16T00:00:00Z</dcterms:created>
  <dcterms:modified xsi:type="dcterms:W3CDTF">2021-06-05T11:12:00Z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