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59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2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3.The </a:t>
            </a:r>
            <a:r>
              <a:rPr lang="en-IN" dirty="0"/>
              <a:t>curve line within the convex hull of its defining polygon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24200"/>
            <a:ext cx="26479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3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Variation Diminishing Property:</a:t>
            </a:r>
          </a:p>
          <a:p>
            <a:r>
              <a:rPr lang="en-IN" dirty="0" smtClean="0"/>
              <a:t>Means </a:t>
            </a:r>
            <a:r>
              <a:rPr lang="en-IN" dirty="0"/>
              <a:t>no straight line </a:t>
            </a:r>
            <a:r>
              <a:rPr lang="en-IN" dirty="0" smtClean="0"/>
              <a:t>intersects </a:t>
            </a:r>
            <a:r>
              <a:rPr lang="en-IN" dirty="0"/>
              <a:t>a B-spline curve more times than it intersects the curve's control polyline.</a:t>
            </a:r>
          </a:p>
        </p:txBody>
      </p:sp>
    </p:spTree>
    <p:extLst>
      <p:ext uri="{BB962C8B-B14F-4D97-AF65-F5344CB8AC3E}">
        <p14:creationId xmlns:p14="http://schemas.microsoft.com/office/powerpoint/2010/main" val="22101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8382000" cy="6172200"/>
          </a:xfrm>
        </p:spPr>
      </p:pic>
    </p:spTree>
    <p:extLst>
      <p:ext uri="{BB962C8B-B14F-4D97-AF65-F5344CB8AC3E}">
        <p14:creationId xmlns:p14="http://schemas.microsoft.com/office/powerpoint/2010/main" val="39143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419600" cy="5668963"/>
          </a:xfrm>
        </p:spPr>
        <p:txBody>
          <a:bodyPr>
            <a:normAutofit fontScale="92500"/>
          </a:bodyPr>
          <a:lstStyle/>
          <a:p>
            <a:r>
              <a:rPr lang="en-IN" dirty="0"/>
              <a:t>In the above figure, the blue line intersects both the control polyline and the B-spline curve 6 times, while the yellow line also intersects the control polyline and the B-spline curve 5 times. However, the orange line intersects the control polyline 6 times and the curve 4 times.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533400"/>
            <a:ext cx="3810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Both Bezier and B-Spline curves are used for drawing and evaluating smooth curves, especially in computer graphics and animations.</a:t>
            </a:r>
          </a:p>
          <a:p>
            <a:r>
              <a:rPr lang="en-IN" dirty="0"/>
              <a:t>• B-Spline are considered a special case of Bezier curves</a:t>
            </a:r>
          </a:p>
          <a:p>
            <a:r>
              <a:rPr lang="en-IN" dirty="0"/>
              <a:t>• B-Spline offer more control and flexibility than Bezier curves</a:t>
            </a:r>
          </a:p>
        </p:txBody>
      </p:sp>
    </p:spTree>
    <p:extLst>
      <p:ext uri="{BB962C8B-B14F-4D97-AF65-F5344CB8AC3E}">
        <p14:creationId xmlns:p14="http://schemas.microsoft.com/office/powerpoint/2010/main" val="17068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B-Spline </a:t>
            </a:r>
            <a:r>
              <a:rPr lang="en-IN" dirty="0" smtClean="0"/>
              <a:t>Curve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5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Concept of B-spline curve came to resolve the disadvantages having by Bezier </a:t>
            </a:r>
            <a:r>
              <a:rPr lang="en-IN" dirty="0" smtClean="0"/>
              <a:t>curve.</a:t>
            </a:r>
          </a:p>
          <a:p>
            <a:r>
              <a:rPr lang="en-IN" dirty="0" smtClean="0"/>
              <a:t> Both </a:t>
            </a:r>
            <a:r>
              <a:rPr lang="en-IN" dirty="0"/>
              <a:t>curves are parametric in nature.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Bezier curve </a:t>
            </a:r>
            <a:r>
              <a:rPr lang="en-IN" dirty="0" smtClean="0"/>
              <a:t>, </a:t>
            </a:r>
            <a:r>
              <a:rPr lang="en-IN" dirty="0"/>
              <a:t>when we change any of the control point respective location the whole curve shape gets change.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781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But </a:t>
            </a:r>
            <a:r>
              <a:rPr lang="en-IN" dirty="0" smtClean="0"/>
              <a:t> </a:t>
            </a:r>
            <a:r>
              <a:rPr lang="en-IN" dirty="0"/>
              <a:t>in B-spline curve, </a:t>
            </a:r>
            <a:r>
              <a:rPr lang="en-IN" dirty="0" smtClean="0"/>
              <a:t> </a:t>
            </a:r>
            <a:r>
              <a:rPr lang="en-IN" dirty="0"/>
              <a:t>only a specific segment of the curve-shape gets changes or affected by the changing of the corresponding location of the control points.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34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38810"/>
            <a:ext cx="8229600" cy="4814390"/>
          </a:xfrm>
        </p:spPr>
      </p:pic>
    </p:spTree>
    <p:extLst>
      <p:ext uri="{BB962C8B-B14F-4D97-AF65-F5344CB8AC3E}">
        <p14:creationId xmlns:p14="http://schemas.microsoft.com/office/powerpoint/2010/main" val="42366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8458200" cy="6248400"/>
          </a:xfrm>
        </p:spPr>
      </p:pic>
    </p:spTree>
    <p:extLst>
      <p:ext uri="{BB962C8B-B14F-4D97-AF65-F5344CB8AC3E}">
        <p14:creationId xmlns:p14="http://schemas.microsoft.com/office/powerpoint/2010/main" val="76688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B-spline curve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IN" dirty="0" smtClean="0"/>
              <a:t>1. The </a:t>
            </a:r>
            <a:r>
              <a:rPr lang="en-IN" dirty="0"/>
              <a:t>degree of B-spline curve polynomial does not depend on the number of control points which makes it more reliable to use than Bezier curve</a:t>
            </a:r>
            <a:r>
              <a:rPr lang="en-IN" dirty="0" smtClean="0"/>
              <a:t>.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>
                <a:solidFill>
                  <a:srgbClr val="00B0F0"/>
                </a:solidFill>
              </a:rPr>
              <a:t>The </a:t>
            </a:r>
            <a:r>
              <a:rPr lang="en-IN" dirty="0">
                <a:solidFill>
                  <a:srgbClr val="00B0F0"/>
                </a:solidFill>
              </a:rPr>
              <a:t>degree of the polynomial defining the curve segment is one less that the number of defining polygon point. </a:t>
            </a:r>
            <a:endParaRPr lang="en-IN" dirty="0" smtClean="0">
              <a:solidFill>
                <a:srgbClr val="00B0F0"/>
              </a:solidFill>
            </a:endParaRPr>
          </a:p>
          <a:p>
            <a:pPr fontAlgn="base"/>
            <a:r>
              <a:rPr lang="en-IN" dirty="0" smtClean="0">
                <a:solidFill>
                  <a:srgbClr val="00B0F0"/>
                </a:solidFill>
              </a:rPr>
              <a:t>Therefore</a:t>
            </a:r>
            <a:r>
              <a:rPr lang="en-IN" dirty="0">
                <a:solidFill>
                  <a:srgbClr val="00B0F0"/>
                </a:solidFill>
              </a:rPr>
              <a:t>, for 4 control points, the degree of the polynomial is 3, i.e. cubic polynomial.</a:t>
            </a:r>
          </a:p>
          <a:p>
            <a:pPr fontAlgn="base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2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2. The </a:t>
            </a:r>
            <a:r>
              <a:rPr lang="en-IN" dirty="0"/>
              <a:t>curve generally follows the shape of defining polygon.</a:t>
            </a:r>
          </a:p>
        </p:txBody>
      </p:sp>
    </p:spTree>
    <p:extLst>
      <p:ext uri="{BB962C8B-B14F-4D97-AF65-F5344CB8AC3E}">
        <p14:creationId xmlns:p14="http://schemas.microsoft.com/office/powerpoint/2010/main" val="19467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748BEB-2B07-4C7E-B61C-BD2F097DDE10}"/>
</file>

<file path=customXml/itemProps2.xml><?xml version="1.0" encoding="utf-8"?>
<ds:datastoreItem xmlns:ds="http://schemas.openxmlformats.org/officeDocument/2006/customXml" ds:itemID="{56DECAA3-1312-44E1-9A5C-54CB8352CF2A}"/>
</file>

<file path=customXml/itemProps3.xml><?xml version="1.0" encoding="utf-8"?>
<ds:datastoreItem xmlns:ds="http://schemas.openxmlformats.org/officeDocument/2006/customXml" ds:itemID="{D19D3525-AE28-4619-B04D-55F604245DE0}"/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287</Words>
  <Application>Microsoft Office PowerPoint</Application>
  <PresentationFormat>On-screen Show (4:3)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Unit 7</vt:lpstr>
      <vt:lpstr>B-Spline Curve</vt:lpstr>
      <vt:lpstr>PowerPoint Presentation</vt:lpstr>
      <vt:lpstr>PowerPoint Presentation</vt:lpstr>
      <vt:lpstr>PowerPoint Presentation</vt:lpstr>
      <vt:lpstr>PowerPoint Presentation</vt:lpstr>
      <vt:lpstr>Properties of B-spline 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7</dc:title>
  <dc:creator>DELL</dc:creator>
  <cp:lastModifiedBy>Geetha Unnikrishnan</cp:lastModifiedBy>
  <cp:revision>22</cp:revision>
  <dcterms:created xsi:type="dcterms:W3CDTF">2006-08-16T00:00:00Z</dcterms:created>
  <dcterms:modified xsi:type="dcterms:W3CDTF">2023-04-25T09:44:36Z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