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unit7</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28064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to Create a segment</a:t>
            </a:r>
            <a:endParaRPr lang="en-IN" dirty="0"/>
          </a:p>
        </p:txBody>
      </p:sp>
      <p:sp>
        <p:nvSpPr>
          <p:cNvPr id="3" name="Content Placeholder 2"/>
          <p:cNvSpPr>
            <a:spLocks noGrp="1"/>
          </p:cNvSpPr>
          <p:nvPr>
            <p:ph idx="1"/>
          </p:nvPr>
        </p:nvSpPr>
        <p:spPr/>
        <p:txBody>
          <a:bodyPr>
            <a:normAutofit fontScale="70000" lnSpcReduction="20000"/>
          </a:bodyPr>
          <a:lstStyle/>
          <a:p>
            <a:r>
              <a:rPr lang="en-IN" dirty="0"/>
              <a:t>If any segment is open, give error message : “Segment is still open” and go to </a:t>
            </a:r>
            <a:r>
              <a:rPr lang="en-IN" dirty="0" smtClean="0"/>
              <a:t>Stop.</a:t>
            </a:r>
            <a:endParaRPr lang="en-IN" dirty="0"/>
          </a:p>
          <a:p>
            <a:r>
              <a:rPr lang="en-IN" dirty="0"/>
              <a:t>Read the name of the new segment.</a:t>
            </a:r>
          </a:p>
          <a:p>
            <a:r>
              <a:rPr lang="en-IN" dirty="0"/>
              <a:t>If the segment name is not valid, give error message : “Segment name not a valid name” and go to </a:t>
            </a:r>
            <a:r>
              <a:rPr lang="en-IN" dirty="0" smtClean="0"/>
              <a:t>Stop.</a:t>
            </a:r>
            <a:endParaRPr lang="en-IN" dirty="0"/>
          </a:p>
          <a:p>
            <a:r>
              <a:rPr lang="en-IN" dirty="0"/>
              <a:t>If given segment name already exists, give error message : “Segment name already exists in name list” and go to </a:t>
            </a:r>
            <a:r>
              <a:rPr lang="en-IN" dirty="0" smtClean="0"/>
              <a:t>Stop.</a:t>
            </a:r>
            <a:endParaRPr lang="en-IN" dirty="0"/>
          </a:p>
          <a:p>
            <a:r>
              <a:rPr lang="en-IN" dirty="0"/>
              <a:t>Make next free storage area in display file as start of new segment.</a:t>
            </a:r>
          </a:p>
          <a:p>
            <a:r>
              <a:rPr lang="en-IN" dirty="0"/>
              <a:t>Initialize size of new segment </a:t>
            </a:r>
            <a:r>
              <a:rPr lang="en-IN" dirty="0" smtClean="0"/>
              <a:t> </a:t>
            </a:r>
            <a:r>
              <a:rPr lang="en-IN" dirty="0"/>
              <a:t>and all its attributes to their default values.</a:t>
            </a:r>
          </a:p>
          <a:p>
            <a:r>
              <a:rPr lang="en-IN" dirty="0"/>
              <a:t>Inform that the new segment is now open.</a:t>
            </a:r>
          </a:p>
          <a:p>
            <a:r>
              <a:rPr lang="en-IN" dirty="0"/>
              <a:t>Stop.</a:t>
            </a:r>
          </a:p>
        </p:txBody>
      </p:sp>
    </p:spTree>
    <p:extLst>
      <p:ext uri="{BB962C8B-B14F-4D97-AF65-F5344CB8AC3E}">
        <p14:creationId xmlns:p14="http://schemas.microsoft.com/office/powerpoint/2010/main" val="3821043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Closing a Segment : After completing entry of all display file instructions, the segment needs to be closed for which it has to be renamed, which is done by changing the name of currently open segment as 0.</a:t>
            </a:r>
          </a:p>
        </p:txBody>
      </p:sp>
    </p:spTree>
    <p:extLst>
      <p:ext uri="{BB962C8B-B14F-4D97-AF65-F5344CB8AC3E}">
        <p14:creationId xmlns:p14="http://schemas.microsoft.com/office/powerpoint/2010/main" val="357513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 segment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469" y="1676888"/>
            <a:ext cx="6173062" cy="4372586"/>
          </a:xfrm>
        </p:spPr>
      </p:pic>
    </p:spTree>
    <p:extLst>
      <p:ext uri="{BB962C8B-B14F-4D97-AF65-F5344CB8AC3E}">
        <p14:creationId xmlns:p14="http://schemas.microsoft.com/office/powerpoint/2010/main" val="918666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2400"/>
            <a:ext cx="7848600" cy="6248400"/>
          </a:xfrm>
        </p:spPr>
      </p:pic>
    </p:spTree>
    <p:extLst>
      <p:ext uri="{BB962C8B-B14F-4D97-AF65-F5344CB8AC3E}">
        <p14:creationId xmlns:p14="http://schemas.microsoft.com/office/powerpoint/2010/main" val="629580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457200"/>
            <a:ext cx="8382000" cy="6400800"/>
          </a:xfrm>
        </p:spPr>
      </p:pic>
    </p:spTree>
    <p:extLst>
      <p:ext uri="{BB962C8B-B14F-4D97-AF65-F5344CB8AC3E}">
        <p14:creationId xmlns:p14="http://schemas.microsoft.com/office/powerpoint/2010/main" val="178418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75BDB330E5F94C92A9FBF016824C89" ma:contentTypeVersion="2" ma:contentTypeDescription="Create a new document." ma:contentTypeScope="" ma:versionID="17603c32b9c32b57f2d228a324abc2bd">
  <xsd:schema xmlns:xsd="http://www.w3.org/2001/XMLSchema" xmlns:xs="http://www.w3.org/2001/XMLSchema" xmlns:p="http://schemas.microsoft.com/office/2006/metadata/properties" xmlns:ns2="8cf4a641-6481-4fc8-83ef-6f3dbe01c22f" targetNamespace="http://schemas.microsoft.com/office/2006/metadata/properties" ma:root="true" ma:fieldsID="7432ee72077dafdeedb3c0efb54bdd0f" ns2:_="">
    <xsd:import namespace="8cf4a641-6481-4fc8-83ef-6f3dbe01c22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4a641-6481-4fc8-83ef-6f3dbe01c2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A94510-2983-44E2-B85A-BB6B518269EC}"/>
</file>

<file path=customXml/itemProps2.xml><?xml version="1.0" encoding="utf-8"?>
<ds:datastoreItem xmlns:ds="http://schemas.openxmlformats.org/officeDocument/2006/customXml" ds:itemID="{C8773954-9B16-4DC4-9235-ED5432163B87}"/>
</file>

<file path=customXml/itemProps3.xml><?xml version="1.0" encoding="utf-8"?>
<ds:datastoreItem xmlns:ds="http://schemas.openxmlformats.org/officeDocument/2006/customXml" ds:itemID="{F8930293-1B1D-4D44-97BD-2867B281CDEF}"/>
</file>

<file path=docProps/app.xml><?xml version="1.0" encoding="utf-8"?>
<Properties xmlns="http://schemas.openxmlformats.org/officeDocument/2006/extended-properties" xmlns:vt="http://schemas.openxmlformats.org/officeDocument/2006/docPropsVTypes">
  <TotalTime>44</TotalTime>
  <Words>168</Words>
  <Application>Microsoft Office PowerPoint</Application>
  <PresentationFormat>On-screen Show (4:3)</PresentationFormat>
  <Paragraphs>12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unit7</vt:lpstr>
      <vt:lpstr>Algorithm to Create a segment</vt:lpstr>
      <vt:lpstr>PowerPoint Presentation</vt:lpstr>
      <vt:lpstr>Deleting a segment</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unit7</dc:title>
  <dc:creator>DELL</dc:creator>
  <cp:lastModifiedBy>DELL</cp:lastModifiedBy>
  <cp:revision>13</cp:revision>
  <dcterms:created xsi:type="dcterms:W3CDTF">2006-08-16T00:00:00Z</dcterms:created>
  <dcterms:modified xsi:type="dcterms:W3CDTF">2021-06-04T12:36:44Z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0x010100A075BDB330E5F94C92A9FBF016824C89</vt:lpwstr>
  </property>
</Properties>
</file>