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Introduction to segmentation- Segment Table</a:t>
            </a:r>
          </a:p>
        </p:txBody>
      </p:sp>
    </p:spTree>
    <p:extLst>
      <p:ext uri="{BB962C8B-B14F-4D97-AF65-F5344CB8AC3E}">
        <p14:creationId xmlns:p14="http://schemas.microsoft.com/office/powerpoint/2010/main" val="311138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"/>
            <a:ext cx="8153400" cy="6095999"/>
          </a:xfrm>
        </p:spPr>
      </p:pic>
    </p:spTree>
    <p:extLst>
      <p:ext uri="{BB962C8B-B14F-4D97-AF65-F5344CB8AC3E}">
        <p14:creationId xmlns:p14="http://schemas.microsoft.com/office/powerpoint/2010/main" val="335359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view an entire image or a part of image with various attributes, we need to organize image information in a particular manner since existing structure of display file does not satisfy our requirements of viewing an image.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7702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achieve this display, file is divided into Segments. </a:t>
            </a:r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segment corresponds to a component and is associated with a set of attributes and image transformation parameters like scaling, rotation.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65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Presence of Segment allows :</a:t>
            </a:r>
          </a:p>
          <a:p>
            <a:endParaRPr lang="en-IN" dirty="0"/>
          </a:p>
          <a:p>
            <a:r>
              <a:rPr lang="en-IN" dirty="0"/>
              <a:t>Subdivision of picture.</a:t>
            </a:r>
          </a:p>
          <a:p>
            <a:r>
              <a:rPr lang="en-IN" dirty="0"/>
              <a:t>Visualization of particular part of picture.</a:t>
            </a:r>
          </a:p>
          <a:p>
            <a:r>
              <a:rPr lang="en-IN" dirty="0"/>
              <a:t>Scaling, rotation and translation of picture.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9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5344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38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6106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19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Posted </a:t>
            </a:r>
            <a:r>
              <a:rPr lang="en-IN" dirty="0"/>
              <a:t>Segment : When visible attribute of segment is set to 1, it is called Posted segment. This is included in active segment list.</a:t>
            </a:r>
          </a:p>
          <a:p>
            <a:r>
              <a:rPr lang="en-IN" dirty="0" err="1"/>
              <a:t>Unposted</a:t>
            </a:r>
            <a:r>
              <a:rPr lang="en-IN" dirty="0"/>
              <a:t> Segment : When visible attribute of segment is set to 0, it is called </a:t>
            </a:r>
            <a:r>
              <a:rPr lang="en-IN" dirty="0" err="1"/>
              <a:t>Unposted</a:t>
            </a:r>
            <a:r>
              <a:rPr lang="en-IN" dirty="0"/>
              <a:t> segment. This is not included in active segment list.</a:t>
            </a:r>
          </a:p>
        </p:txBody>
      </p:sp>
    </p:spTree>
    <p:extLst>
      <p:ext uri="{BB962C8B-B14F-4D97-AF65-F5344CB8AC3E}">
        <p14:creationId xmlns:p14="http://schemas.microsoft.com/office/powerpoint/2010/main" val="12464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4 basic Functions </a:t>
            </a:r>
            <a:r>
              <a:rPr lang="en-IN" dirty="0"/>
              <a:t>for Segmenting the display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Segment Creation </a:t>
            </a:r>
            <a:endParaRPr lang="en-IN" b="1" dirty="0" smtClean="0"/>
          </a:p>
          <a:p>
            <a:r>
              <a:rPr lang="en-IN" b="1" dirty="0"/>
              <a:t>Closing a Segment </a:t>
            </a:r>
            <a:endParaRPr lang="en-IN" b="1" dirty="0" smtClean="0"/>
          </a:p>
          <a:p>
            <a:r>
              <a:rPr lang="en-IN" b="1" dirty="0"/>
              <a:t>Deleting a Segment </a:t>
            </a:r>
            <a:endParaRPr lang="en-IN" b="1" dirty="0" smtClean="0"/>
          </a:p>
          <a:p>
            <a:r>
              <a:rPr lang="en-IN" b="1" dirty="0"/>
              <a:t>Renaming a Segment </a:t>
            </a:r>
            <a:r>
              <a:rPr lang="en-IN" b="1" dirty="0" smtClean="0"/>
              <a:t> </a:t>
            </a:r>
            <a:r>
              <a:rPr lang="en-IN" b="1" dirty="0"/>
              <a:t>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38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C7A344-3CC9-4F28-9E86-10539414ED7B}"/>
</file>

<file path=customXml/itemProps2.xml><?xml version="1.0" encoding="utf-8"?>
<ds:datastoreItem xmlns:ds="http://schemas.openxmlformats.org/officeDocument/2006/customXml" ds:itemID="{D7D01917-DD41-4AF6-ADC2-C12A1F7A4C13}"/>
</file>

<file path=customXml/itemProps3.xml><?xml version="1.0" encoding="utf-8"?>
<ds:datastoreItem xmlns:ds="http://schemas.openxmlformats.org/officeDocument/2006/customXml" ds:itemID="{BFC0BD34-EF8A-45AB-B7DA-4D6DF874E963}"/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181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Unit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Segments</vt:lpstr>
      <vt:lpstr>4 basic Functions for Segmenting the display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</dc:title>
  <dc:creator>DELL</dc:creator>
  <cp:lastModifiedBy>DELL</cp:lastModifiedBy>
  <cp:revision>12</cp:revision>
  <dcterms:created xsi:type="dcterms:W3CDTF">2006-08-16T00:00:00Z</dcterms:created>
  <dcterms:modified xsi:type="dcterms:W3CDTF">2021-06-04T12:07:42Z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