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106-A0BF-4657-A8F0-2A45CBE10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525FD-31CA-4859-9CA9-1CBA6F0C7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93574-73DC-4826-8920-D40F9EFB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14-02-2023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D006-1EC3-40D3-9394-58226689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8579E-46EA-4CAB-BB75-0D51EA7A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89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19DE-7DC2-4FE2-81F2-7832D037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D411B-9229-4725-86C6-B3C438A79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5ADF-E037-444B-A07D-0E0D7FB2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14-02-2023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FADC7-3EB0-4323-8C5E-017C5D59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1FCD-8E75-42AC-ABD8-7A197059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03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00590-FFCC-4679-ACD9-B6726BE0D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EDEEC-B1D1-4B10-A7FF-B90D99A85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9B8E-6111-4998-B057-FCD34815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14-02-2023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8555-E974-493F-BA16-A97D7EDB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9A49-84D1-42D3-9CA8-43631597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90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6F00-4390-4E89-B3DE-A556416B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C807-0EF6-4B79-831B-5F7ADBD13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CD28-E569-4813-A891-9EDD2042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14-02-2023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2AF8-7F4C-42FF-8833-BAF561BC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48BB-7FFA-4FAE-9BED-4D2C62E0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11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D103-AF48-43BC-A79C-2E74C741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2C845-3D07-412B-A682-73392BBC6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EB6D-5F4A-4BDA-A71D-5A05D123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14-02-2023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537C-5E83-4D4D-A928-3B4345C5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18AF5-5B73-4C46-B622-E7DEA8A9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37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C0DC-F6FF-4778-80C0-E40754FA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7E8E-C952-4929-B0E5-9C616292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CB96B-D030-40B1-A83C-A0D670BE8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2796-9984-4010-A11B-B6DF53D0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14-02-2023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D47A0-288A-48D6-A3E8-50C69DCC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6E10-C63B-4557-A480-073B758D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87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6BDF-36F6-47A2-95A1-02DFFF1D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D15F9-669A-4717-83AD-548C652F2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45CF9-A78A-4C49-AEA8-D6F0C2CC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10E6A-AE2A-48D0-8A90-20F23444B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C9E6F-5CC3-481E-BA4B-F66B5EEFC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60FC2-D1CF-42DD-9612-CA5F416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14-02-2023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0FA7B-B00A-425C-A9BF-C4A4D607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B470A-DFA7-457C-8717-E2EE3CA2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33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BD13-862F-448A-A673-5B13E85D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DCCEA-5A93-4E24-8574-BC253E46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14-02-2023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CC571-9DBB-4D21-BF88-1846DBD5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6B2EE-BBF6-4DA5-91CE-69213C9C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11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2BE1B-3EA1-4F65-875A-1098FCF4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14-02-2023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02D3D-3581-42A4-9193-0640DF9B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1C079-C491-4FB7-BBDE-9D93D6D0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21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F3F7-77A5-4481-B0DE-54576224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A44A-2DFD-4204-BF0F-487C11CB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05596-DB2E-4947-842B-2A486E2EE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6CC22-752B-4BB0-BE0B-79BC6B09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14-02-2023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B76BA-4574-46CF-A2C2-7B1140DB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7214D-CF02-4469-9B3D-EDC7CACA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17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A817-E4BD-427E-B21E-E42AF003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EF24F-22DF-4888-A86E-5FEBF0A0A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E44D7-BD44-48FE-ACEE-5B5C518A3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2C29-0269-472D-834A-5F222511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14-02-2023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682E6-D7C8-49F3-B080-5E765839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AA33-E2AF-485D-832F-920A8EB8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36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E207F-36B1-417C-BDE8-F9388DF6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23EC-949D-4069-9D09-53E88085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1F83-8ED1-45C4-8ECC-1655DC04A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5D34-2DB9-4985-AC81-2A6E99CDBC3D}" type="datetimeFigureOut">
              <a:rPr lang="en-IN" smtClean="0"/>
              <a:t>14-02-2023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2DFB-319B-46D1-9DA7-2A7F8A4CE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635FD-36B1-4FD3-8300-D2D380D3C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CC471-1C93-4684-AC50-55866469D7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6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88D4-6ED0-45B9-B793-F5F4D86E0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39405-B399-4835-9C32-80DDD81A2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4A7B-8968-4405-8DD6-3361A144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screen resolution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04187-470B-4F8B-B0C1-F6C79505C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8972"/>
            <a:ext cx="10515599" cy="4727991"/>
          </a:xfrm>
        </p:spPr>
      </p:pic>
    </p:spTree>
    <p:extLst>
      <p:ext uri="{BB962C8B-B14F-4D97-AF65-F5344CB8AC3E}">
        <p14:creationId xmlns:p14="http://schemas.microsoft.com/office/powerpoint/2010/main" val="24580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1818-6FED-4DDF-8D2A-8C6DD836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</a:t>
            </a:r>
            <a:r>
              <a:rPr lang="en-US" sz="3600" dirty="0"/>
              <a:t>raster scan display and random scan display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D31F9-735C-4692-B57B-3FBCD5824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1690688"/>
            <a:ext cx="10720754" cy="4639773"/>
          </a:xfrm>
        </p:spPr>
      </p:pic>
    </p:spTree>
    <p:extLst>
      <p:ext uri="{BB962C8B-B14F-4D97-AF65-F5344CB8AC3E}">
        <p14:creationId xmlns:p14="http://schemas.microsoft.com/office/powerpoint/2010/main" val="15681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932A-67FD-4EFA-828C-EB895A55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3EF38-A9DF-4316-9424-1E019BD49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015"/>
            <a:ext cx="9473417" cy="5876545"/>
          </a:xfrm>
        </p:spPr>
      </p:pic>
    </p:spTree>
    <p:extLst>
      <p:ext uri="{BB962C8B-B14F-4D97-AF65-F5344CB8AC3E}">
        <p14:creationId xmlns:p14="http://schemas.microsoft.com/office/powerpoint/2010/main" val="18283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EC80-4FBF-42E6-B15E-3AB48253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Pixel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4068-0BB8-42A8-8EE9-EF8B4060D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Pixel</a:t>
            </a:r>
          </a:p>
          <a:p>
            <a:r>
              <a:rPr lang="en-US" dirty="0"/>
              <a:t>The full form of the pixel is "Picture Element." It is also known as "PEL." Pixel is the smallest element of an image on a computer display, whether they are LCD or CRT monitors. A screen is made up of a matrix of thousands or millions of pixels. A pixel is represented with a dot or a square on a computer screen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2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2A7B-A438-4F59-A367-5DF7B852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70DF-DA7D-45BA-AE54-65515D57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 thing is that a pixel cannot be seen as they are very small which result in a smooth and clear image rather than "pixelated." Each pixel has a value, or we can say a unique logical address. </a:t>
            </a:r>
          </a:p>
          <a:p>
            <a:r>
              <a:rPr lang="en-US" dirty="0"/>
              <a:t>It can have only one color at a time. </a:t>
            </a:r>
          </a:p>
          <a:p>
            <a:r>
              <a:rPr lang="en-US" dirty="0" err="1"/>
              <a:t>Colour</a:t>
            </a:r>
            <a:r>
              <a:rPr lang="en-US" dirty="0"/>
              <a:t> of a pixel is determined by the number of bits which is used to represent it. </a:t>
            </a:r>
          </a:p>
          <a:p>
            <a:r>
              <a:rPr lang="en-US" dirty="0"/>
              <a:t>A resolution of a computer screen depends upon graphics card and display monitor, the quantity, size and color combination of pixels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1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066D-4E78-4893-A1B4-60F3E44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D8B7D0-9C0A-4850-8D71-2A241EFB9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064262" cy="5811838"/>
          </a:xfrm>
        </p:spPr>
      </p:pic>
    </p:spTree>
    <p:extLst>
      <p:ext uri="{BB962C8B-B14F-4D97-AF65-F5344CB8AC3E}">
        <p14:creationId xmlns:p14="http://schemas.microsoft.com/office/powerpoint/2010/main" val="27432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01EB-71F3-49A4-9632-2E2916D4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40392-249C-44BA-827A-BBEDE7B68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470" y="219670"/>
            <a:ext cx="428625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2752D-134C-4037-B218-92CD959DF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789485"/>
            <a:ext cx="4286250" cy="2857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83C613-D37D-4019-A18B-1B470A5B79C2}"/>
              </a:ext>
            </a:extLst>
          </p:cNvPr>
          <p:cNvSpPr/>
          <p:nvPr/>
        </p:nvSpPr>
        <p:spPr>
          <a:xfrm>
            <a:off x="2147667" y="3077170"/>
            <a:ext cx="7896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such an electronic image is enlarged a lot, you can see that it consists of a matrix of picture elements. Such picture elements are called pixels. Below are the pixels that make up the eye of the bird.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6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12B3-5FC4-4105-8A43-5DB33B23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Resolution as the definition of the number of pixels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84DA-ED0B-4F72-93F5-0C3811082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above image, each row contains 3000 pixels and there are 2000 rows. Resolution describes the image size as the number of pixels it contains, typically as ‘width x height‘. </a:t>
            </a:r>
          </a:p>
          <a:p>
            <a:r>
              <a:rPr lang="en-US" dirty="0"/>
              <a:t>That means the above image of the bird has a resolution of 3000 x 2000 pixels. </a:t>
            </a:r>
          </a:p>
          <a:p>
            <a:r>
              <a:rPr lang="en-US" dirty="0"/>
              <a:t>Sometimes users are only interested in the total number of pixels. Those 6 million pixels equal a resolution of 6 megapixels. </a:t>
            </a:r>
          </a:p>
          <a:p>
            <a:r>
              <a:rPr lang="en-US" dirty="0">
                <a:solidFill>
                  <a:srgbClr val="92D050"/>
                </a:solidFill>
              </a:rPr>
              <a:t>The habit of using the term resolution to refer to the number of pixels in an image is typical for the photography market.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7249-9744-4C5F-9B2A-7514A9F8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screen resolution?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B699-E565-4201-9479-89B4ECD0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horizontal and vertical pixels on a display screen. </a:t>
            </a:r>
          </a:p>
          <a:p>
            <a:r>
              <a:rPr lang="en-US" dirty="0"/>
              <a:t>The more pixels, the more information is visible without scrolling.</a:t>
            </a:r>
          </a:p>
          <a:p>
            <a:r>
              <a:rPr lang="en-US" dirty="0">
                <a:solidFill>
                  <a:srgbClr val="FF99CC"/>
                </a:solidFill>
              </a:rPr>
              <a:t>Screen resolutions have a pixel count such as 1600x1200, which means 1,600 horizontal pixels and 1,200 vertical pixels.</a:t>
            </a:r>
            <a:endParaRPr lang="en-IN" dirty="0">
              <a:solidFill>
                <a:srgbClr val="FF9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28A9BB-E65B-49BF-BA1A-79DC57C84EE1}"/>
</file>

<file path=customXml/itemProps2.xml><?xml version="1.0" encoding="utf-8"?>
<ds:datastoreItem xmlns:ds="http://schemas.openxmlformats.org/officeDocument/2006/customXml" ds:itemID="{8C6E4A00-DB36-41D8-96A1-914286AEFC08}"/>
</file>

<file path=customXml/itemProps3.xml><?xml version="1.0" encoding="utf-8"?>
<ds:datastoreItem xmlns:ds="http://schemas.openxmlformats.org/officeDocument/2006/customXml" ds:itemID="{4463237B-9492-4750-8D1A-814D3B4354AA}"/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384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Unit 1</vt:lpstr>
      <vt:lpstr>Differences between raster scan display and random scan display</vt:lpstr>
      <vt:lpstr>PowerPoint Presentation</vt:lpstr>
      <vt:lpstr>Concept of Pixel </vt:lpstr>
      <vt:lpstr>PowerPoint Presentation</vt:lpstr>
      <vt:lpstr>PowerPoint Presentation</vt:lpstr>
      <vt:lpstr>PowerPoint Presentation</vt:lpstr>
      <vt:lpstr>Resolution as the definition of the number of pixels </vt:lpstr>
      <vt:lpstr>What is screen resolution?</vt:lpstr>
      <vt:lpstr>Examples of screen 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ukasn2017@gmail.com</dc:creator>
  <cp:lastModifiedBy>Geetha Unnikrishnan</cp:lastModifiedBy>
  <cp:revision>43</cp:revision>
  <dcterms:created xsi:type="dcterms:W3CDTF">2020-12-10T12:30:12Z</dcterms:created>
  <dcterms:modified xsi:type="dcterms:W3CDTF">2023-02-14T10:34:10Z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