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AC9F-F1B6-0BB8-B282-0A438C33D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F62A6F-FE48-C878-AB19-7608972BD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7CCA92-36E5-B11F-B6BF-EFCEF80149BF}"/>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5" name="Footer Placeholder 4">
            <a:extLst>
              <a:ext uri="{FF2B5EF4-FFF2-40B4-BE49-F238E27FC236}">
                <a16:creationId xmlns:a16="http://schemas.microsoft.com/office/drawing/2014/main" id="{4811982A-9A93-AA51-86E4-C6843416D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7D064-84ED-73CF-437D-2966B8E211C8}"/>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361424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99DE-C89F-F108-8F62-AA36734C9E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9E6CBD-DEA3-44D6-3486-360740E12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0CFA6-7CA1-31C5-F04C-F2BA9408BD50}"/>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5" name="Footer Placeholder 4">
            <a:extLst>
              <a:ext uri="{FF2B5EF4-FFF2-40B4-BE49-F238E27FC236}">
                <a16:creationId xmlns:a16="http://schemas.microsoft.com/office/drawing/2014/main" id="{37E97584-17D5-C8FE-1448-9AC1B5A5E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5D1B6-0BFA-52FA-95E6-B2AE94A148E0}"/>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218742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B03EF-EFC2-B204-531A-0C8B428C0E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89530F-6618-B707-7B0A-2B69406FD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0DA0A-3AAA-0B11-12EF-E70D27215E3C}"/>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5" name="Footer Placeholder 4">
            <a:extLst>
              <a:ext uri="{FF2B5EF4-FFF2-40B4-BE49-F238E27FC236}">
                <a16:creationId xmlns:a16="http://schemas.microsoft.com/office/drawing/2014/main" id="{27C73397-AA28-90A4-3926-3F3DAAE07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D8C68-26D2-74DD-A516-460F09E15AD0}"/>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179995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06F4-2B98-36E6-7462-88B483C99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0D8F60-C890-1790-D252-F6124ECB8A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9AA5B-42F3-61BF-95F8-2D4AD017E9A4}"/>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5" name="Footer Placeholder 4">
            <a:extLst>
              <a:ext uri="{FF2B5EF4-FFF2-40B4-BE49-F238E27FC236}">
                <a16:creationId xmlns:a16="http://schemas.microsoft.com/office/drawing/2014/main" id="{58E70FEF-4F01-4AC2-2C50-EB71F66B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E20AC-89FE-C928-E609-2ACDED035128}"/>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145373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CB31-A3EA-A00A-2E3D-3DFB68587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652FD-2AFE-EF51-5428-30CFBB7AC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D0A832-5056-0657-DB58-0C43B6D90077}"/>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5" name="Footer Placeholder 4">
            <a:extLst>
              <a:ext uri="{FF2B5EF4-FFF2-40B4-BE49-F238E27FC236}">
                <a16:creationId xmlns:a16="http://schemas.microsoft.com/office/drawing/2014/main" id="{18DF6775-CE7F-2786-99E6-0317A21A5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91D06-0840-B487-6348-25448E424324}"/>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131050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538F-9D33-0D45-B2FE-1EDF4B187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C2517-15BB-10F8-85B4-CC8378AA0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C4F536-0E14-5366-50A7-42D85AC7A4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C5F7B-82A6-1F01-DA86-FD63245F58C4}"/>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6" name="Footer Placeholder 5">
            <a:extLst>
              <a:ext uri="{FF2B5EF4-FFF2-40B4-BE49-F238E27FC236}">
                <a16:creationId xmlns:a16="http://schemas.microsoft.com/office/drawing/2014/main" id="{F78FB6E8-7662-95E2-DA7C-16690D930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362F6-2B20-179C-C3D2-CC8317D92B1F}"/>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401076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6B89-CA26-7A16-803E-9A626A5BB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D94E39-3A35-F34F-6AC5-95740A259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F41E4-1816-6D46-82D5-A997EC1B3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387EB-5B53-C557-06E8-7C29CCEFA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CD732B-5D0E-193B-4B08-98F56BF282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753A43-487C-E137-2677-E6903CF41F46}"/>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8" name="Footer Placeholder 7">
            <a:extLst>
              <a:ext uri="{FF2B5EF4-FFF2-40B4-BE49-F238E27FC236}">
                <a16:creationId xmlns:a16="http://schemas.microsoft.com/office/drawing/2014/main" id="{76B222FE-AD41-B2FF-87B6-DEB97FF4B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322CF-5BB7-EF03-2DD0-56A131FD3054}"/>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273279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6A36-FE02-31AA-C210-92A5AA1DB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8261FB-E2E5-E09D-63DC-5EEF4E5C2CC1}"/>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4" name="Footer Placeholder 3">
            <a:extLst>
              <a:ext uri="{FF2B5EF4-FFF2-40B4-BE49-F238E27FC236}">
                <a16:creationId xmlns:a16="http://schemas.microsoft.com/office/drawing/2014/main" id="{57E27C47-D9CA-6F32-5E3A-EE614D6A5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711C30-1604-B0DD-B60F-D30A9FE17204}"/>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370593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06BB3E-2657-FAB1-B65B-388F5ECC14EC}"/>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3" name="Footer Placeholder 2">
            <a:extLst>
              <a:ext uri="{FF2B5EF4-FFF2-40B4-BE49-F238E27FC236}">
                <a16:creationId xmlns:a16="http://schemas.microsoft.com/office/drawing/2014/main" id="{F0D3DE31-F268-06E3-2650-F7806C5F92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E8B74-7392-8D78-C150-4C0E4C6B4B13}"/>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188022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FC35-1DCA-BF0E-BD4C-AC04EE1EA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729F86-1F8F-B6AB-A53A-50FF79ABD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912D89-2707-3F13-C15F-817028C25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3EE14-F3E0-98C6-DCF9-F4C5F1086593}"/>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6" name="Footer Placeholder 5">
            <a:extLst>
              <a:ext uri="{FF2B5EF4-FFF2-40B4-BE49-F238E27FC236}">
                <a16:creationId xmlns:a16="http://schemas.microsoft.com/office/drawing/2014/main" id="{5C1E1ADF-64A3-4EA6-DFF7-66756E9E5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C9D71-7CCC-C867-E15B-3F987B0C709B}"/>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61868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5B16-9B53-717D-A8AA-311AC66C7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A21B8D-D998-71CD-1D89-82E49CF0A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1F0D89-3C47-F406-8C4F-E764EA1E5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C529-8A52-F521-4C03-9114C0DEDD30}"/>
              </a:ext>
            </a:extLst>
          </p:cNvPr>
          <p:cNvSpPr>
            <a:spLocks noGrp="1"/>
          </p:cNvSpPr>
          <p:nvPr>
            <p:ph type="dt" sz="half" idx="10"/>
          </p:nvPr>
        </p:nvSpPr>
        <p:spPr/>
        <p:txBody>
          <a:bodyPr/>
          <a:lstStyle/>
          <a:p>
            <a:fld id="{67A15DFD-07A1-4849-AE9D-9FA048CFAC49}" type="datetimeFigureOut">
              <a:rPr lang="en-US" smtClean="0"/>
              <a:t>2/19/2023</a:t>
            </a:fld>
            <a:endParaRPr lang="en-US"/>
          </a:p>
        </p:txBody>
      </p:sp>
      <p:sp>
        <p:nvSpPr>
          <p:cNvPr id="6" name="Footer Placeholder 5">
            <a:extLst>
              <a:ext uri="{FF2B5EF4-FFF2-40B4-BE49-F238E27FC236}">
                <a16:creationId xmlns:a16="http://schemas.microsoft.com/office/drawing/2014/main" id="{71D2A1AF-20CE-CFBE-E764-F4874B9B8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02754-9056-31CC-EDFE-ED6CFB8DE475}"/>
              </a:ext>
            </a:extLst>
          </p:cNvPr>
          <p:cNvSpPr>
            <a:spLocks noGrp="1"/>
          </p:cNvSpPr>
          <p:nvPr>
            <p:ph type="sldNum" sz="quarter" idx="12"/>
          </p:nvPr>
        </p:nvSpPr>
        <p:spPr/>
        <p:txBody>
          <a:bodyPr/>
          <a:lstStyle/>
          <a:p>
            <a:fld id="{E256D818-380E-44FD-84EF-D288839DB241}" type="slidenum">
              <a:rPr lang="en-US" smtClean="0"/>
              <a:t>‹#›</a:t>
            </a:fld>
            <a:endParaRPr lang="en-US"/>
          </a:p>
        </p:txBody>
      </p:sp>
    </p:spTree>
    <p:extLst>
      <p:ext uri="{BB962C8B-B14F-4D97-AF65-F5344CB8AC3E}">
        <p14:creationId xmlns:p14="http://schemas.microsoft.com/office/powerpoint/2010/main" val="267227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5A8E3-419F-33AE-146F-7145167DE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1A9ED6-2F21-AA07-C62F-4DCFD89DE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4BBC2-CCF9-A40F-619D-5CBADF4DA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15DFD-07A1-4849-AE9D-9FA048CFAC49}" type="datetimeFigureOut">
              <a:rPr lang="en-US" smtClean="0"/>
              <a:t>2/19/2023</a:t>
            </a:fld>
            <a:endParaRPr lang="en-US"/>
          </a:p>
        </p:txBody>
      </p:sp>
      <p:sp>
        <p:nvSpPr>
          <p:cNvPr id="5" name="Footer Placeholder 4">
            <a:extLst>
              <a:ext uri="{FF2B5EF4-FFF2-40B4-BE49-F238E27FC236}">
                <a16:creationId xmlns:a16="http://schemas.microsoft.com/office/drawing/2014/main" id="{15C281DD-8A90-2EFD-5B1E-69910A8D2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99A923-DC10-4243-32B7-4A7A44684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6D818-380E-44FD-84EF-D288839DB241}" type="slidenum">
              <a:rPr lang="en-US" smtClean="0"/>
              <a:t>‹#›</a:t>
            </a:fld>
            <a:endParaRPr lang="en-US"/>
          </a:p>
        </p:txBody>
      </p:sp>
    </p:spTree>
    <p:extLst>
      <p:ext uri="{BB962C8B-B14F-4D97-AF65-F5344CB8AC3E}">
        <p14:creationId xmlns:p14="http://schemas.microsoft.com/office/powerpoint/2010/main" val="72635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2DFD-3EC2-9B19-26D4-4DBE78EF765B}"/>
              </a:ext>
            </a:extLst>
          </p:cNvPr>
          <p:cNvSpPr>
            <a:spLocks noGrp="1"/>
          </p:cNvSpPr>
          <p:nvPr>
            <p:ph type="ctrTitle"/>
          </p:nvPr>
        </p:nvSpPr>
        <p:spPr/>
        <p:txBody>
          <a:bodyPr/>
          <a:lstStyle/>
          <a:p>
            <a:r>
              <a:rPr lang="en-US" dirty="0"/>
              <a:t>Unit 1 </a:t>
            </a:r>
          </a:p>
        </p:txBody>
      </p:sp>
      <p:sp>
        <p:nvSpPr>
          <p:cNvPr id="3" name="Subtitle 2">
            <a:extLst>
              <a:ext uri="{FF2B5EF4-FFF2-40B4-BE49-F238E27FC236}">
                <a16:creationId xmlns:a16="http://schemas.microsoft.com/office/drawing/2014/main" id="{50847704-2A27-C1C9-4E3C-BAC0FD062775}"/>
              </a:ext>
            </a:extLst>
          </p:cNvPr>
          <p:cNvSpPr>
            <a:spLocks noGrp="1"/>
          </p:cNvSpPr>
          <p:nvPr>
            <p:ph type="subTitle" idx="1"/>
          </p:nvPr>
        </p:nvSpPr>
        <p:spPr/>
        <p:txBody>
          <a:bodyPr/>
          <a:lstStyle/>
          <a:p>
            <a:r>
              <a:rPr lang="en-US" dirty="0"/>
              <a:t>DVST</a:t>
            </a:r>
          </a:p>
        </p:txBody>
      </p:sp>
    </p:spTree>
    <p:extLst>
      <p:ext uri="{BB962C8B-B14F-4D97-AF65-F5344CB8AC3E}">
        <p14:creationId xmlns:p14="http://schemas.microsoft.com/office/powerpoint/2010/main" val="360033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6C8D-FAE6-EB8E-01DE-A770D150C332}"/>
              </a:ext>
            </a:extLst>
          </p:cNvPr>
          <p:cNvSpPr>
            <a:spLocks noGrp="1"/>
          </p:cNvSpPr>
          <p:nvPr>
            <p:ph type="title"/>
          </p:nvPr>
        </p:nvSpPr>
        <p:spPr/>
        <p:txBody>
          <a:bodyPr/>
          <a:lstStyle/>
          <a:p>
            <a:r>
              <a:rPr lang="en-US" dirty="0"/>
              <a:t>Direct View Storage Tubes</a:t>
            </a:r>
            <a:br>
              <a:rPr lang="en-US" dirty="0"/>
            </a:br>
            <a:endParaRPr lang="en-US" dirty="0"/>
          </a:p>
        </p:txBody>
      </p:sp>
      <p:sp>
        <p:nvSpPr>
          <p:cNvPr id="3" name="Content Placeholder 2">
            <a:extLst>
              <a:ext uri="{FF2B5EF4-FFF2-40B4-BE49-F238E27FC236}">
                <a16:creationId xmlns:a16="http://schemas.microsoft.com/office/drawing/2014/main" id="{CBB33EE8-2349-4CC0-2372-990C23E5EEF0}"/>
              </a:ext>
            </a:extLst>
          </p:cNvPr>
          <p:cNvSpPr>
            <a:spLocks noGrp="1"/>
          </p:cNvSpPr>
          <p:nvPr>
            <p:ph idx="1"/>
          </p:nvPr>
        </p:nvSpPr>
        <p:spPr/>
        <p:txBody>
          <a:bodyPr>
            <a:normAutofit/>
          </a:bodyPr>
          <a:lstStyle/>
          <a:p>
            <a:r>
              <a:rPr lang="en-US" dirty="0"/>
              <a:t>DVST terminals also use the random scan approach to generate the image on the CRT screen. The term "storage tube" refers to the ability of the screen to retain the image which has been projected against it, thus avoiding the need to rewrite the image constantly.</a:t>
            </a:r>
          </a:p>
          <a:p>
            <a:endParaRPr lang="en-US" dirty="0"/>
          </a:p>
        </p:txBody>
      </p:sp>
    </p:spTree>
    <p:extLst>
      <p:ext uri="{BB962C8B-B14F-4D97-AF65-F5344CB8AC3E}">
        <p14:creationId xmlns:p14="http://schemas.microsoft.com/office/powerpoint/2010/main" val="289383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1743-B28E-E0FE-616B-1695EDD44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0CA29C-23EC-6593-1D2A-B464E5A6E8A6}"/>
              </a:ext>
            </a:extLst>
          </p:cNvPr>
          <p:cNvSpPr>
            <a:spLocks noGrp="1"/>
          </p:cNvSpPr>
          <p:nvPr>
            <p:ph idx="1"/>
          </p:nvPr>
        </p:nvSpPr>
        <p:spPr/>
        <p:txBody>
          <a:bodyPr>
            <a:normAutofit/>
          </a:bodyPr>
          <a:lstStyle/>
          <a:p>
            <a:r>
              <a:rPr lang="en-US" dirty="0"/>
              <a:t>An alternative method for maintaining a screen image is to store the picture information inside the CRT instead of refreshing the screen.</a:t>
            </a:r>
          </a:p>
          <a:p>
            <a:r>
              <a:rPr lang="en-US" dirty="0"/>
              <a:t> A direct-view storage tube (DVST) stores the picture information as a charge distribution just behind the phosphor-coated screen. </a:t>
            </a:r>
          </a:p>
          <a:p>
            <a:r>
              <a:rPr lang="en-US" dirty="0"/>
              <a:t>Two electron guns are used in a DVST. One, the primary gun, is used to store the picture pattern; the second, the flood gun, maintains the picture display . </a:t>
            </a:r>
          </a:p>
        </p:txBody>
      </p:sp>
    </p:spTree>
    <p:extLst>
      <p:ext uri="{BB962C8B-B14F-4D97-AF65-F5344CB8AC3E}">
        <p14:creationId xmlns:p14="http://schemas.microsoft.com/office/powerpoint/2010/main" val="137300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EA17-9161-A4EB-47F1-F233F3A4A2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A3197D-D57E-F38C-D5AF-00904CA4AD69}"/>
              </a:ext>
            </a:extLst>
          </p:cNvPr>
          <p:cNvSpPr>
            <a:spLocks noGrp="1"/>
          </p:cNvSpPr>
          <p:nvPr>
            <p:ph idx="1"/>
          </p:nvPr>
        </p:nvSpPr>
        <p:spPr/>
        <p:txBody>
          <a:bodyPr/>
          <a:lstStyle/>
          <a:p>
            <a:r>
              <a:rPr lang="en-US" dirty="0"/>
              <a:t>DVST terminals also use the random scan approach to generate the image on the CRT screen. </a:t>
            </a:r>
          </a:p>
          <a:p>
            <a:r>
              <a:rPr lang="en-US" dirty="0"/>
              <a:t>The term "storage tube" refers to the ability of the screen to retain the image which has been projected against it, thus avoiding the need to rewrite the image constantly.</a:t>
            </a:r>
          </a:p>
          <a:p>
            <a:endParaRPr lang="en-US" dirty="0"/>
          </a:p>
        </p:txBody>
      </p:sp>
    </p:spTree>
    <p:extLst>
      <p:ext uri="{BB962C8B-B14F-4D97-AF65-F5344CB8AC3E}">
        <p14:creationId xmlns:p14="http://schemas.microsoft.com/office/powerpoint/2010/main" val="357609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1787-E54B-09DF-BA71-CB4D3BA4E57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26B1BDE-4B56-DF1A-E741-AC09AC9629AE}"/>
              </a:ext>
            </a:extLst>
          </p:cNvPr>
          <p:cNvPicPr>
            <a:picLocks noGrp="1" noChangeAspect="1"/>
          </p:cNvPicPr>
          <p:nvPr>
            <p:ph idx="1"/>
          </p:nvPr>
        </p:nvPicPr>
        <p:blipFill>
          <a:blip r:embed="rId2"/>
          <a:stretch>
            <a:fillRect/>
          </a:stretch>
        </p:blipFill>
        <p:spPr>
          <a:xfrm>
            <a:off x="905070" y="1972469"/>
            <a:ext cx="6475444" cy="4057650"/>
          </a:xfrm>
          <a:prstGeom prst="rect">
            <a:avLst/>
          </a:prstGeom>
        </p:spPr>
      </p:pic>
      <p:sp>
        <p:nvSpPr>
          <p:cNvPr id="6" name="TextBox 5">
            <a:extLst>
              <a:ext uri="{FF2B5EF4-FFF2-40B4-BE49-F238E27FC236}">
                <a16:creationId xmlns:a16="http://schemas.microsoft.com/office/drawing/2014/main" id="{2B26A188-D616-6E6B-41D4-409A5A045ED3}"/>
              </a:ext>
            </a:extLst>
          </p:cNvPr>
          <p:cNvSpPr txBox="1"/>
          <p:nvPr/>
        </p:nvSpPr>
        <p:spPr>
          <a:xfrm>
            <a:off x="7676761" y="2139830"/>
            <a:ext cx="3352022" cy="3139321"/>
          </a:xfrm>
          <a:prstGeom prst="rect">
            <a:avLst/>
          </a:prstGeom>
          <a:noFill/>
        </p:spPr>
        <p:txBody>
          <a:bodyPr wrap="square">
            <a:spAutoFit/>
          </a:bodyPr>
          <a:lstStyle/>
          <a:p>
            <a:r>
              <a:rPr lang="en-US" dirty="0"/>
              <a:t>Function of guns: Two guns are used in DVST</a:t>
            </a:r>
          </a:p>
          <a:p>
            <a:endParaRPr lang="en-US" dirty="0"/>
          </a:p>
          <a:p>
            <a:endParaRPr lang="en-US" dirty="0"/>
          </a:p>
          <a:p>
            <a:endParaRPr lang="en-US" dirty="0"/>
          </a:p>
          <a:p>
            <a:r>
              <a:rPr lang="en-US" dirty="0"/>
              <a:t>Primary guns: It is used to store the picture pattern.</a:t>
            </a:r>
          </a:p>
          <a:p>
            <a:endParaRPr lang="en-US" dirty="0"/>
          </a:p>
          <a:p>
            <a:endParaRPr lang="en-US" dirty="0"/>
          </a:p>
          <a:p>
            <a:r>
              <a:rPr lang="en-US" dirty="0"/>
              <a:t>Flood gun or Secondary gun: It is used to maintain picture display.</a:t>
            </a:r>
          </a:p>
        </p:txBody>
      </p:sp>
    </p:spTree>
    <p:extLst>
      <p:ext uri="{BB962C8B-B14F-4D97-AF65-F5344CB8AC3E}">
        <p14:creationId xmlns:p14="http://schemas.microsoft.com/office/powerpoint/2010/main" val="268068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D1E8-5DA5-FC54-EF02-FDAA31CC5C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677664-2BBC-9B18-4CC4-8FF7E2D7400D}"/>
              </a:ext>
            </a:extLst>
          </p:cNvPr>
          <p:cNvSpPr>
            <a:spLocks noGrp="1"/>
          </p:cNvSpPr>
          <p:nvPr>
            <p:ph idx="1"/>
          </p:nvPr>
        </p:nvSpPr>
        <p:spPr/>
        <p:txBody>
          <a:bodyPr>
            <a:normAutofit fontScale="92500" lnSpcReduction="10000"/>
          </a:bodyPr>
          <a:lstStyle/>
          <a:p>
            <a:pPr algn="just"/>
            <a:r>
              <a:rPr lang="en-US" b="0" i="0" dirty="0">
                <a:solidFill>
                  <a:srgbClr val="610B4B"/>
                </a:solidFill>
                <a:effectLst/>
                <a:latin typeface="erdana"/>
              </a:rPr>
              <a:t>Advantage:</a:t>
            </a:r>
          </a:p>
          <a:p>
            <a:pPr algn="just">
              <a:buFont typeface="+mj-lt"/>
              <a:buAutoNum type="arabicPeriod"/>
            </a:pPr>
            <a:r>
              <a:rPr lang="en-US" b="0" i="0" dirty="0">
                <a:solidFill>
                  <a:srgbClr val="000000"/>
                </a:solidFill>
                <a:effectLst/>
                <a:latin typeface="inter-regular"/>
              </a:rPr>
              <a:t>No refreshing is needed.</a:t>
            </a:r>
          </a:p>
          <a:p>
            <a:pPr algn="just">
              <a:buFont typeface="+mj-lt"/>
              <a:buAutoNum type="arabicPeriod"/>
            </a:pPr>
            <a:r>
              <a:rPr lang="en-US" b="0" i="0" dirty="0">
                <a:solidFill>
                  <a:srgbClr val="000000"/>
                </a:solidFill>
                <a:effectLst/>
                <a:latin typeface="inter-regular"/>
              </a:rPr>
              <a:t>High Resolution</a:t>
            </a:r>
          </a:p>
          <a:p>
            <a:pPr algn="just">
              <a:buFont typeface="+mj-lt"/>
              <a:buAutoNum type="arabicPeriod"/>
            </a:pPr>
            <a:r>
              <a:rPr lang="en-US" b="0" i="0" dirty="0">
                <a:solidFill>
                  <a:srgbClr val="000000"/>
                </a:solidFill>
                <a:effectLst/>
                <a:latin typeface="inter-regular"/>
              </a:rPr>
              <a:t>Cost is very less</a:t>
            </a:r>
          </a:p>
          <a:p>
            <a:pPr algn="just"/>
            <a:r>
              <a:rPr lang="en-US" b="0" i="0" dirty="0">
                <a:solidFill>
                  <a:srgbClr val="610B4B"/>
                </a:solidFill>
                <a:effectLst/>
                <a:latin typeface="erdana"/>
              </a:rPr>
              <a:t>Disadvantage:</a:t>
            </a:r>
          </a:p>
          <a:p>
            <a:pPr algn="just">
              <a:buFont typeface="+mj-lt"/>
              <a:buAutoNum type="arabicPeriod"/>
            </a:pPr>
            <a:r>
              <a:rPr lang="en-US" b="0" i="0" dirty="0">
                <a:solidFill>
                  <a:srgbClr val="000000"/>
                </a:solidFill>
                <a:effectLst/>
                <a:latin typeface="inter-regular"/>
              </a:rPr>
              <a:t>It is not possible to erase the selected part of a picture.</a:t>
            </a:r>
          </a:p>
          <a:p>
            <a:pPr algn="just">
              <a:buFont typeface="+mj-lt"/>
              <a:buAutoNum type="arabicPeriod"/>
            </a:pPr>
            <a:r>
              <a:rPr lang="en-US" b="0" i="0" dirty="0">
                <a:solidFill>
                  <a:srgbClr val="000000"/>
                </a:solidFill>
                <a:effectLst/>
                <a:latin typeface="inter-regular"/>
              </a:rPr>
              <a:t>It is not suitable for dynamic graphics applications.</a:t>
            </a:r>
          </a:p>
          <a:p>
            <a:pPr algn="just">
              <a:buFont typeface="+mj-lt"/>
              <a:buAutoNum type="arabicPeriod"/>
            </a:pPr>
            <a:r>
              <a:rPr lang="en-US" b="0" i="0" dirty="0">
                <a:solidFill>
                  <a:srgbClr val="000000"/>
                </a:solidFill>
                <a:effectLst/>
                <a:latin typeface="inter-regular"/>
              </a:rPr>
              <a:t>If a part of picture is to modify, then time is consumed.</a:t>
            </a:r>
          </a:p>
          <a:p>
            <a:br>
              <a:rPr lang="en-US" dirty="0"/>
            </a:br>
            <a:endParaRPr lang="en-US" dirty="0"/>
          </a:p>
        </p:txBody>
      </p:sp>
    </p:spTree>
    <p:extLst>
      <p:ext uri="{BB962C8B-B14F-4D97-AF65-F5344CB8AC3E}">
        <p14:creationId xmlns:p14="http://schemas.microsoft.com/office/powerpoint/2010/main" val="2430732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203080-AD79-42A6-A566-371927EBFA76}"/>
</file>

<file path=customXml/itemProps2.xml><?xml version="1.0" encoding="utf-8"?>
<ds:datastoreItem xmlns:ds="http://schemas.openxmlformats.org/officeDocument/2006/customXml" ds:itemID="{D7C53EE8-EF01-4D6E-B755-AB2052FF514C}"/>
</file>

<file path=customXml/itemProps3.xml><?xml version="1.0" encoding="utf-8"?>
<ds:datastoreItem xmlns:ds="http://schemas.openxmlformats.org/officeDocument/2006/customXml" ds:itemID="{68145E15-E455-4D43-94C0-1867EF691452}"/>
</file>

<file path=docProps/app.xml><?xml version="1.0" encoding="utf-8"?>
<Properties xmlns="http://schemas.openxmlformats.org/officeDocument/2006/extended-properties" xmlns:vt="http://schemas.openxmlformats.org/officeDocument/2006/docPropsVTypes">
  <TotalTime>20</TotalTime>
  <Words>278</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erdana</vt:lpstr>
      <vt:lpstr>inter-regular</vt:lpstr>
      <vt:lpstr>Office Theme</vt:lpstr>
      <vt:lpstr>Unit 1 </vt:lpstr>
      <vt:lpstr>Direct View Storage Tubes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dc:title>
  <dc:creator>Geetha Subrahmanion</dc:creator>
  <cp:lastModifiedBy>Geetha Subrahmanion</cp:lastModifiedBy>
  <cp:revision>4</cp:revision>
  <dcterms:created xsi:type="dcterms:W3CDTF">2023-02-19T14:39:25Z</dcterms:created>
  <dcterms:modified xsi:type="dcterms:W3CDTF">2023-02-19T15:00:00Z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