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2" r:id="rId7"/>
    <p:sldId id="258" r:id="rId8"/>
    <p:sldId id="263" r:id="rId9"/>
    <p:sldId id="264" r:id="rId10"/>
    <p:sldId id="259" r:id="rId11"/>
    <p:sldId id="277" r:id="rId12"/>
    <p:sldId id="261" r:id="rId13"/>
    <p:sldId id="278" r:id="rId14"/>
    <p:sldId id="279" r:id="rId15"/>
    <p:sldId id="280" r:id="rId16"/>
    <p:sldId id="281" r:id="rId17"/>
    <p:sldId id="282" r:id="rId18"/>
    <p:sldId id="283" r:id="rId19"/>
    <p:sldId id="284" r:id="rId20"/>
    <p:sldId id="266" r:id="rId21"/>
    <p:sldId id="265" r:id="rId22"/>
    <p:sldId id="267" r:id="rId23"/>
    <p:sldId id="268" r:id="rId24"/>
    <p:sldId id="269" r:id="rId25"/>
    <p:sldId id="270" r:id="rId26"/>
    <p:sldId id="271" r:id="rId27"/>
    <p:sldId id="272" r:id="rId28"/>
    <p:sldId id="273" r:id="rId29"/>
    <p:sldId id="274" r:id="rId30"/>
    <p:sldId id="275" r:id="rId31"/>
    <p:sldId id="27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736217-A31E-4B2B-A42B-53F5734B2AC2}"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88840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736217-A31E-4B2B-A42B-53F5734B2AC2}"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277765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736217-A31E-4B2B-A42B-53F5734B2AC2}"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221308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736217-A31E-4B2B-A42B-53F5734B2AC2}"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371278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36217-A31E-4B2B-A42B-53F5734B2AC2}"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93525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736217-A31E-4B2B-A42B-53F5734B2AC2}"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339857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736217-A31E-4B2B-A42B-53F5734B2AC2}"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23298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736217-A31E-4B2B-A42B-53F5734B2AC2}"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125486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36217-A31E-4B2B-A42B-53F5734B2AC2}"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68123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36217-A31E-4B2B-A42B-53F5734B2AC2}"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315167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36217-A31E-4B2B-A42B-53F5734B2AC2}"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EF0CA-8615-4AEA-8D5B-24C0FBAA4798}" type="slidenum">
              <a:rPr lang="en-IN" smtClean="0"/>
              <a:t>‹#›</a:t>
            </a:fld>
            <a:endParaRPr lang="en-IN"/>
          </a:p>
        </p:txBody>
      </p:sp>
    </p:spTree>
    <p:extLst>
      <p:ext uri="{BB962C8B-B14F-4D97-AF65-F5344CB8AC3E}">
        <p14:creationId xmlns:p14="http://schemas.microsoft.com/office/powerpoint/2010/main" val="1154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36217-A31E-4B2B-A42B-53F5734B2AC2}" type="datetimeFigureOut">
              <a:rPr lang="en-IN" smtClean="0"/>
              <a:t>19-02-2023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EF0CA-8615-4AEA-8D5B-24C0FBAA4798}" type="slidenum">
              <a:rPr lang="en-IN" smtClean="0"/>
              <a:t>‹#›</a:t>
            </a:fld>
            <a:endParaRPr lang="en-IN"/>
          </a:p>
        </p:txBody>
      </p:sp>
    </p:spTree>
    <p:extLst>
      <p:ext uri="{BB962C8B-B14F-4D97-AF65-F5344CB8AC3E}">
        <p14:creationId xmlns:p14="http://schemas.microsoft.com/office/powerpoint/2010/main" val="2942862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Unit1 </a:t>
            </a:r>
            <a:endParaRPr lang="en-IN" dirty="0"/>
          </a:p>
        </p:txBody>
      </p:sp>
      <p:sp>
        <p:nvSpPr>
          <p:cNvPr id="3" name="Subtitle 2"/>
          <p:cNvSpPr>
            <a:spLocks noGrp="1"/>
          </p:cNvSpPr>
          <p:nvPr>
            <p:ph type="subTitle" idx="1"/>
          </p:nvPr>
        </p:nvSpPr>
        <p:spPr/>
        <p:txBody>
          <a:bodyPr/>
          <a:lstStyle/>
          <a:p>
            <a:r>
              <a:rPr lang="en-US" dirty="0"/>
              <a:t>Random scan </a:t>
            </a:r>
            <a:endParaRPr lang="en-IN" dirty="0"/>
          </a:p>
        </p:txBody>
      </p:sp>
    </p:spTree>
    <p:extLst>
      <p:ext uri="{BB962C8B-B14F-4D97-AF65-F5344CB8AC3E}">
        <p14:creationId xmlns:p14="http://schemas.microsoft.com/office/powerpoint/2010/main" val="130718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AB33-B7F3-9CFF-E47F-BE7EB0842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BC959E-3FA6-A31D-5AA2-7DB34B915594}"/>
              </a:ext>
            </a:extLst>
          </p:cNvPr>
          <p:cNvSpPr>
            <a:spLocks noGrp="1"/>
          </p:cNvSpPr>
          <p:nvPr>
            <p:ph idx="1"/>
          </p:nvPr>
        </p:nvSpPr>
        <p:spPr/>
        <p:txBody>
          <a:bodyPr>
            <a:normAutofit/>
          </a:bodyPr>
          <a:lstStyle/>
          <a:p>
            <a:r>
              <a:rPr lang="en-US" dirty="0"/>
              <a:t>Random Scan </a:t>
            </a:r>
            <a:r>
              <a:rPr lang="en-US" dirty="0" err="1"/>
              <a:t>VectorScan</a:t>
            </a:r>
            <a:endParaRPr lang="en-US" dirty="0"/>
          </a:p>
          <a:p>
            <a:r>
              <a:rPr lang="en-US" dirty="0"/>
              <a:t>In this technique, the electron beam is directed only to the part of the screen where the picture is to be drawn rather than scanning from left to right and top to bottom as in raster scan. It is also called vector display, stroke-writing display, or calligraphic display.</a:t>
            </a:r>
          </a:p>
          <a:p>
            <a:endParaRPr lang="en-US" dirty="0"/>
          </a:p>
        </p:txBody>
      </p:sp>
    </p:spTree>
    <p:extLst>
      <p:ext uri="{BB962C8B-B14F-4D97-AF65-F5344CB8AC3E}">
        <p14:creationId xmlns:p14="http://schemas.microsoft.com/office/powerpoint/2010/main" val="310035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E74D-F477-81F8-7062-0EAED122B5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E533CC-2564-7399-B52D-285F0DB7C2ED}"/>
              </a:ext>
            </a:extLst>
          </p:cNvPr>
          <p:cNvSpPr>
            <a:spLocks noGrp="1"/>
          </p:cNvSpPr>
          <p:nvPr>
            <p:ph idx="1"/>
          </p:nvPr>
        </p:nvSpPr>
        <p:spPr/>
        <p:txBody>
          <a:bodyPr>
            <a:normAutofit fontScale="85000" lnSpcReduction="10000"/>
          </a:bodyPr>
          <a:lstStyle/>
          <a:p>
            <a:r>
              <a:rPr lang="en-US" dirty="0"/>
              <a:t>Picture definition is stored as a set of line-drawing commands in an area of memory referred to as the refresh display file. To display a specified picture, the system cycles through the set of commands in the display file, drawing each component line in turn. After all the line-drawing commands are processed, the system cycles back to the first line command in the list.</a:t>
            </a:r>
          </a:p>
          <a:p>
            <a:endParaRPr lang="en-US" dirty="0"/>
          </a:p>
          <a:p>
            <a:r>
              <a:rPr lang="en-US" dirty="0"/>
              <a:t>Random-scan displays are designed to draw all the component lines of a picture 30 to 60 times each second.</a:t>
            </a:r>
          </a:p>
          <a:p>
            <a:endParaRPr lang="en-US" dirty="0"/>
          </a:p>
        </p:txBody>
      </p:sp>
    </p:spTree>
    <p:extLst>
      <p:ext uri="{BB962C8B-B14F-4D97-AF65-F5344CB8AC3E}">
        <p14:creationId xmlns:p14="http://schemas.microsoft.com/office/powerpoint/2010/main" val="138913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8464-7BE0-0868-DC36-69C0488931B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C396EC1-3903-1075-E0D7-BCD4275DEEA6}"/>
              </a:ext>
            </a:extLst>
          </p:cNvPr>
          <p:cNvPicPr>
            <a:picLocks noGrp="1" noChangeAspect="1"/>
          </p:cNvPicPr>
          <p:nvPr>
            <p:ph idx="1"/>
          </p:nvPr>
        </p:nvPicPr>
        <p:blipFill>
          <a:blip r:embed="rId2"/>
          <a:stretch>
            <a:fillRect/>
          </a:stretch>
        </p:blipFill>
        <p:spPr>
          <a:xfrm>
            <a:off x="251520" y="1393500"/>
            <a:ext cx="8496944" cy="4987828"/>
          </a:xfrm>
          <a:prstGeom prst="rect">
            <a:avLst/>
          </a:prstGeom>
        </p:spPr>
      </p:pic>
    </p:spTree>
    <p:extLst>
      <p:ext uri="{BB962C8B-B14F-4D97-AF65-F5344CB8AC3E}">
        <p14:creationId xmlns:p14="http://schemas.microsoft.com/office/powerpoint/2010/main" val="22544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7DF9-EAF8-6831-FE16-B9B0B1CD8C5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369126A-13F5-685A-5017-C7B1003326FA}"/>
              </a:ext>
            </a:extLst>
          </p:cNvPr>
          <p:cNvPicPr>
            <a:picLocks noGrp="1" noChangeAspect="1"/>
          </p:cNvPicPr>
          <p:nvPr>
            <p:ph idx="1"/>
          </p:nvPr>
        </p:nvPicPr>
        <p:blipFill>
          <a:blip r:embed="rId2"/>
          <a:stretch>
            <a:fillRect/>
          </a:stretch>
        </p:blipFill>
        <p:spPr>
          <a:xfrm>
            <a:off x="1714500" y="1739106"/>
            <a:ext cx="5715000" cy="4248150"/>
          </a:xfrm>
          <a:prstGeom prst="rect">
            <a:avLst/>
          </a:prstGeom>
        </p:spPr>
      </p:pic>
    </p:spTree>
    <p:extLst>
      <p:ext uri="{BB962C8B-B14F-4D97-AF65-F5344CB8AC3E}">
        <p14:creationId xmlns:p14="http://schemas.microsoft.com/office/powerpoint/2010/main" val="252007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1A1E-68B9-3DE4-9825-43736A06504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255C244-6832-2C2C-F097-D285BF8DE6B2}"/>
              </a:ext>
            </a:extLst>
          </p:cNvPr>
          <p:cNvPicPr>
            <a:picLocks noGrp="1" noChangeAspect="1"/>
          </p:cNvPicPr>
          <p:nvPr>
            <p:ph idx="1"/>
          </p:nvPr>
        </p:nvPicPr>
        <p:blipFill>
          <a:blip r:embed="rId2"/>
          <a:stretch>
            <a:fillRect/>
          </a:stretch>
        </p:blipFill>
        <p:spPr>
          <a:xfrm>
            <a:off x="457200" y="0"/>
            <a:ext cx="8229600" cy="6583362"/>
          </a:xfrm>
          <a:prstGeom prst="rect">
            <a:avLst/>
          </a:prstGeom>
        </p:spPr>
      </p:pic>
    </p:spTree>
    <p:extLst>
      <p:ext uri="{BB962C8B-B14F-4D97-AF65-F5344CB8AC3E}">
        <p14:creationId xmlns:p14="http://schemas.microsoft.com/office/powerpoint/2010/main" val="295936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351" y="1131095"/>
            <a:ext cx="7535636" cy="4302543"/>
          </a:xfrm>
        </p:spPr>
      </p:pic>
    </p:spTree>
    <p:extLst>
      <p:ext uri="{BB962C8B-B14F-4D97-AF65-F5344CB8AC3E}">
        <p14:creationId xmlns:p14="http://schemas.microsoft.com/office/powerpoint/2010/main" val="278595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1" y="1208315"/>
            <a:ext cx="6302828" cy="4281658"/>
          </a:xfrm>
        </p:spPr>
      </p:pic>
    </p:spTree>
    <p:extLst>
      <p:ext uri="{BB962C8B-B14F-4D97-AF65-F5344CB8AC3E}">
        <p14:creationId xmlns:p14="http://schemas.microsoft.com/office/powerpoint/2010/main" val="324433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of raster </a:t>
            </a:r>
            <a:r>
              <a:rPr lang="en-US" dirty="0" err="1"/>
              <a:t>vs</a:t>
            </a:r>
            <a:r>
              <a:rPr lang="en-US" dirty="0"/>
              <a:t> random images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9271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705678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16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852936"/>
            <a:ext cx="254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70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1F87-4C6B-4C79-A486-EA9BC2A01A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F911BD-54AB-47A6-8B89-0DF8C98A32D9}"/>
              </a:ext>
            </a:extLst>
          </p:cNvPr>
          <p:cNvSpPr>
            <a:spLocks noGrp="1"/>
          </p:cNvSpPr>
          <p:nvPr>
            <p:ph idx="1"/>
          </p:nvPr>
        </p:nvSpPr>
        <p:spPr/>
        <p:txBody>
          <a:bodyPr>
            <a:normAutofit fontScale="92500" lnSpcReduction="20000"/>
          </a:bodyPr>
          <a:lstStyle/>
          <a:p>
            <a:r>
              <a:rPr lang="en-US" dirty="0"/>
              <a:t>Random-Scan Display</a:t>
            </a:r>
          </a:p>
          <a:p>
            <a:r>
              <a:rPr lang="en-US" dirty="0"/>
              <a:t>In Random-Scan Display electron beam is directed only to the areas of screen where a picture has to be drawn. </a:t>
            </a:r>
          </a:p>
          <a:p>
            <a:r>
              <a:rPr lang="en-US" dirty="0"/>
              <a:t>It is also called vector displays, as it draws picture one line at time. </a:t>
            </a:r>
          </a:p>
          <a:p>
            <a:r>
              <a:rPr lang="en-US" dirty="0"/>
              <a:t>It can draw and refresh component lines of a picture in any specified sequence. </a:t>
            </a:r>
          </a:p>
          <a:p>
            <a:r>
              <a:rPr lang="en-US" dirty="0"/>
              <a:t>Pen plotter is an example of random-scan displays.</a:t>
            </a:r>
          </a:p>
          <a:p>
            <a:endParaRPr lang="en-US" dirty="0"/>
          </a:p>
        </p:txBody>
      </p:sp>
    </p:spTree>
    <p:extLst>
      <p:ext uri="{BB962C8B-B14F-4D97-AF65-F5344CB8AC3E}">
        <p14:creationId xmlns:p14="http://schemas.microsoft.com/office/powerpoint/2010/main" val="1757409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16832"/>
            <a:ext cx="7776864" cy="3312368"/>
          </a:xfrm>
        </p:spPr>
      </p:pic>
    </p:spTree>
    <p:extLst>
      <p:ext uri="{BB962C8B-B14F-4D97-AF65-F5344CB8AC3E}">
        <p14:creationId xmlns:p14="http://schemas.microsoft.com/office/powerpoint/2010/main" val="701515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2924944"/>
            <a:ext cx="310515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15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2204864"/>
            <a:ext cx="6408712" cy="3384376"/>
          </a:xfrm>
        </p:spPr>
      </p:pic>
    </p:spTree>
    <p:extLst>
      <p:ext uri="{BB962C8B-B14F-4D97-AF65-F5344CB8AC3E}">
        <p14:creationId xmlns:p14="http://schemas.microsoft.com/office/powerpoint/2010/main" val="101834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705" y="1943626"/>
            <a:ext cx="7630590" cy="3839111"/>
          </a:xfrm>
        </p:spPr>
      </p:pic>
    </p:spTree>
    <p:extLst>
      <p:ext uri="{BB962C8B-B14F-4D97-AF65-F5344CB8AC3E}">
        <p14:creationId xmlns:p14="http://schemas.microsoft.com/office/powerpoint/2010/main" val="3098065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3" y="2614613"/>
            <a:ext cx="5616624" cy="225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09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7272808" cy="468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1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48072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3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995" y="1662599"/>
            <a:ext cx="6878010" cy="4401165"/>
          </a:xfrm>
        </p:spPr>
      </p:pic>
    </p:spTree>
    <p:extLst>
      <p:ext uri="{BB962C8B-B14F-4D97-AF65-F5344CB8AC3E}">
        <p14:creationId xmlns:p14="http://schemas.microsoft.com/office/powerpoint/2010/main" val="109328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0648"/>
            <a:ext cx="8507288" cy="6408712"/>
          </a:xfrm>
        </p:spPr>
      </p:pic>
    </p:spTree>
    <p:extLst>
      <p:ext uri="{BB962C8B-B14F-4D97-AF65-F5344CB8AC3E}">
        <p14:creationId xmlns:p14="http://schemas.microsoft.com/office/powerpoint/2010/main" val="263570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The number of lines regulates refresh rate on random-scan displays. </a:t>
            </a:r>
          </a:p>
          <a:p>
            <a:r>
              <a:rPr lang="en-US" dirty="0"/>
              <a:t>An area of memory called refresh display files stores picture definition as a set of line drawing commands. </a:t>
            </a:r>
          </a:p>
          <a:p>
            <a:r>
              <a:rPr lang="en-US" dirty="0"/>
              <a:t>The system returns back to first line command in the list, after all the drawing commands have been processed. </a:t>
            </a:r>
          </a:p>
          <a:p>
            <a:endParaRPr lang="en-US" dirty="0"/>
          </a:p>
          <a:p>
            <a:r>
              <a:rPr lang="en-US" dirty="0"/>
              <a:t>Suppose we want to display a square ABCD on the screen. The commands will be:</a:t>
            </a:r>
            <a:endParaRPr lang="en-IN" dirty="0"/>
          </a:p>
          <a:p>
            <a:endParaRPr lang="en-IN" dirty="0"/>
          </a:p>
        </p:txBody>
      </p:sp>
    </p:spTree>
    <p:extLst>
      <p:ext uri="{BB962C8B-B14F-4D97-AF65-F5344CB8AC3E}">
        <p14:creationId xmlns:p14="http://schemas.microsoft.com/office/powerpoint/2010/main" val="402710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90C49-9A59-4AB5-BD64-284F785BC0BE}"/>
              </a:ext>
            </a:extLst>
          </p:cNvPr>
          <p:cNvSpPr>
            <a:spLocks noGrp="1"/>
          </p:cNvSpPr>
          <p:nvPr>
            <p:ph idx="1"/>
          </p:nvPr>
        </p:nvSpPr>
        <p:spPr>
          <a:xfrm>
            <a:off x="450367" y="357810"/>
            <a:ext cx="7886700" cy="6383558"/>
          </a:xfrm>
        </p:spPr>
        <p:txBody>
          <a:bodyPr/>
          <a:lstStyle/>
          <a:p>
            <a:r>
              <a:rPr lang="en-US" dirty="0"/>
              <a:t>Draw a line from A to B</a:t>
            </a:r>
          </a:p>
          <a:p>
            <a:endParaRPr lang="en-IN" dirty="0"/>
          </a:p>
          <a:p>
            <a:r>
              <a:rPr lang="en-US" dirty="0"/>
              <a:t>Draw a line from B to C</a:t>
            </a:r>
          </a:p>
          <a:p>
            <a:endParaRPr lang="en-IN" dirty="0"/>
          </a:p>
        </p:txBody>
      </p:sp>
      <p:pic>
        <p:nvPicPr>
          <p:cNvPr id="5" name="Picture 4">
            <a:extLst>
              <a:ext uri="{FF2B5EF4-FFF2-40B4-BE49-F238E27FC236}">
                <a16:creationId xmlns:a16="http://schemas.microsoft.com/office/drawing/2014/main" id="{AFA39D6A-0965-4635-B715-912C9C491737}"/>
              </a:ext>
            </a:extLst>
          </p:cNvPr>
          <p:cNvPicPr>
            <a:picLocks noChangeAspect="1"/>
          </p:cNvPicPr>
          <p:nvPr/>
        </p:nvPicPr>
        <p:blipFill>
          <a:blip r:embed="rId2"/>
          <a:stretch>
            <a:fillRect/>
          </a:stretch>
        </p:blipFill>
        <p:spPr>
          <a:xfrm>
            <a:off x="806933" y="866222"/>
            <a:ext cx="2143125" cy="342900"/>
          </a:xfrm>
          <a:prstGeom prst="rect">
            <a:avLst/>
          </a:prstGeom>
        </p:spPr>
      </p:pic>
      <p:pic>
        <p:nvPicPr>
          <p:cNvPr id="6" name="Picture 5">
            <a:extLst>
              <a:ext uri="{FF2B5EF4-FFF2-40B4-BE49-F238E27FC236}">
                <a16:creationId xmlns:a16="http://schemas.microsoft.com/office/drawing/2014/main" id="{8E571ACB-9B51-4B07-991E-A5FDA7BFDDB7}"/>
              </a:ext>
            </a:extLst>
          </p:cNvPr>
          <p:cNvPicPr>
            <a:picLocks noChangeAspect="1"/>
          </p:cNvPicPr>
          <p:nvPr/>
        </p:nvPicPr>
        <p:blipFill>
          <a:blip r:embed="rId3"/>
          <a:stretch>
            <a:fillRect/>
          </a:stretch>
        </p:blipFill>
        <p:spPr>
          <a:xfrm>
            <a:off x="806933" y="2353987"/>
            <a:ext cx="2143125" cy="2543175"/>
          </a:xfrm>
          <a:prstGeom prst="rect">
            <a:avLst/>
          </a:prstGeom>
        </p:spPr>
      </p:pic>
      <p:sp>
        <p:nvSpPr>
          <p:cNvPr id="7" name="Rectangle 6">
            <a:extLst>
              <a:ext uri="{FF2B5EF4-FFF2-40B4-BE49-F238E27FC236}">
                <a16:creationId xmlns:a16="http://schemas.microsoft.com/office/drawing/2014/main" id="{9AC1B246-960B-40DA-B1E5-5BAB3FF984DA}"/>
              </a:ext>
            </a:extLst>
          </p:cNvPr>
          <p:cNvSpPr/>
          <p:nvPr/>
        </p:nvSpPr>
        <p:spPr>
          <a:xfrm>
            <a:off x="5555973" y="425674"/>
            <a:ext cx="2363660" cy="369332"/>
          </a:xfrm>
          <a:prstGeom prst="rect">
            <a:avLst/>
          </a:prstGeom>
        </p:spPr>
        <p:txBody>
          <a:bodyPr wrap="none">
            <a:spAutoFit/>
          </a:bodyPr>
          <a:lstStyle/>
          <a:p>
            <a:r>
              <a:rPr lang="en-US" dirty="0"/>
              <a:t>Draw a line from C to D</a:t>
            </a:r>
            <a:endParaRPr lang="en-IN" dirty="0"/>
          </a:p>
        </p:txBody>
      </p:sp>
      <p:pic>
        <p:nvPicPr>
          <p:cNvPr id="8" name="Picture 7">
            <a:extLst>
              <a:ext uri="{FF2B5EF4-FFF2-40B4-BE49-F238E27FC236}">
                <a16:creationId xmlns:a16="http://schemas.microsoft.com/office/drawing/2014/main" id="{D65CA165-F753-4695-979E-572637BEA71F}"/>
              </a:ext>
            </a:extLst>
          </p:cNvPr>
          <p:cNvPicPr>
            <a:picLocks noChangeAspect="1"/>
          </p:cNvPicPr>
          <p:nvPr/>
        </p:nvPicPr>
        <p:blipFill>
          <a:blip r:embed="rId4"/>
          <a:stretch>
            <a:fillRect/>
          </a:stretch>
        </p:blipFill>
        <p:spPr>
          <a:xfrm>
            <a:off x="6156176" y="1277109"/>
            <a:ext cx="2143125" cy="1976715"/>
          </a:xfrm>
          <a:prstGeom prst="rect">
            <a:avLst/>
          </a:prstGeom>
        </p:spPr>
      </p:pic>
      <p:sp>
        <p:nvSpPr>
          <p:cNvPr id="9" name="Rectangle 8">
            <a:extLst>
              <a:ext uri="{FF2B5EF4-FFF2-40B4-BE49-F238E27FC236}">
                <a16:creationId xmlns:a16="http://schemas.microsoft.com/office/drawing/2014/main" id="{1DE51724-909B-4E0D-9F81-468756F670B5}"/>
              </a:ext>
            </a:extLst>
          </p:cNvPr>
          <p:cNvSpPr/>
          <p:nvPr/>
        </p:nvSpPr>
        <p:spPr>
          <a:xfrm>
            <a:off x="3799131" y="3440908"/>
            <a:ext cx="2373278" cy="369332"/>
          </a:xfrm>
          <a:prstGeom prst="rect">
            <a:avLst/>
          </a:prstGeom>
        </p:spPr>
        <p:txBody>
          <a:bodyPr wrap="none">
            <a:spAutoFit/>
          </a:bodyPr>
          <a:lstStyle/>
          <a:p>
            <a:r>
              <a:rPr lang="en-US" dirty="0"/>
              <a:t>Draw a line from D to A</a:t>
            </a:r>
            <a:endParaRPr lang="en-IN" dirty="0"/>
          </a:p>
        </p:txBody>
      </p:sp>
      <p:pic>
        <p:nvPicPr>
          <p:cNvPr id="10" name="Picture 9">
            <a:extLst>
              <a:ext uri="{FF2B5EF4-FFF2-40B4-BE49-F238E27FC236}">
                <a16:creationId xmlns:a16="http://schemas.microsoft.com/office/drawing/2014/main" id="{9CEFA063-580E-484E-9CFB-7D695EC05156}"/>
              </a:ext>
            </a:extLst>
          </p:cNvPr>
          <p:cNvPicPr>
            <a:picLocks noChangeAspect="1"/>
          </p:cNvPicPr>
          <p:nvPr/>
        </p:nvPicPr>
        <p:blipFill>
          <a:blip r:embed="rId5"/>
          <a:stretch>
            <a:fillRect/>
          </a:stretch>
        </p:blipFill>
        <p:spPr>
          <a:xfrm>
            <a:off x="4013051" y="3861048"/>
            <a:ext cx="2143125" cy="2657475"/>
          </a:xfrm>
          <a:prstGeom prst="rect">
            <a:avLst/>
          </a:prstGeom>
        </p:spPr>
      </p:pic>
    </p:spTree>
    <p:extLst>
      <p:ext uri="{BB962C8B-B14F-4D97-AF65-F5344CB8AC3E}">
        <p14:creationId xmlns:p14="http://schemas.microsoft.com/office/powerpoint/2010/main" val="15890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1600" dirty="0"/>
              <a:t>In Random Scan Display a beam of the electron is directed only to the screen areas where any picture has to be displayed or drawn on the screen. It is also termed as vector display, as it displays or draws a picture in the form of one line at a time. It can draw and refresh lines on the screen of a picture in any sequence not particularly specific.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80928"/>
            <a:ext cx="7992888" cy="357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67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Basic working of random scan display</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Random scan monitors are used to draw a picture in one line at a time and are thus also referred to as </a:t>
            </a:r>
            <a:r>
              <a:rPr lang="en-IN" b="1" dirty="0"/>
              <a:t>vector displays</a:t>
            </a:r>
            <a:r>
              <a:rPr lang="en-IN" dirty="0"/>
              <a:t>.</a:t>
            </a:r>
          </a:p>
          <a:p>
            <a:r>
              <a:rPr lang="en-IN" dirty="0"/>
              <a:t>The cathode ray tube when operates as a random scan display device directs the beam of an electron only to those areas of the screen where display or a picture has to be drawn.</a:t>
            </a:r>
          </a:p>
          <a:p>
            <a:r>
              <a:rPr lang="en-IN" dirty="0"/>
              <a:t>To draw a picture or display it on the screen the system goes through a line or set of commands and draws each of them one at a time in a line turn by turn.</a:t>
            </a:r>
          </a:p>
          <a:p>
            <a:endParaRPr lang="en-IN" dirty="0"/>
          </a:p>
        </p:txBody>
      </p:sp>
    </p:spTree>
    <p:extLst>
      <p:ext uri="{BB962C8B-B14F-4D97-AF65-F5344CB8AC3E}">
        <p14:creationId xmlns:p14="http://schemas.microsoft.com/office/powerpoint/2010/main" val="409600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6A7B-7E06-456B-9F03-DFD49246DF8B}"/>
              </a:ext>
            </a:extLst>
          </p:cNvPr>
          <p:cNvSpPr>
            <a:spLocks noGrp="1"/>
          </p:cNvSpPr>
          <p:nvPr>
            <p:ph type="title"/>
          </p:nvPr>
        </p:nvSpPr>
        <p:spPr/>
        <p:txBody>
          <a:bodyPr>
            <a:normAutofit fontScale="90000"/>
          </a:bodyPr>
          <a:lstStyle/>
          <a:p>
            <a:r>
              <a:rPr lang="en-US" dirty="0"/>
              <a:t>Random-Scan Display Processors:</a:t>
            </a:r>
            <a:br>
              <a:rPr lang="en-US" dirty="0"/>
            </a:br>
            <a:endParaRPr lang="en-IN" dirty="0"/>
          </a:p>
        </p:txBody>
      </p:sp>
      <p:sp>
        <p:nvSpPr>
          <p:cNvPr id="3" name="Content Placeholder 2">
            <a:extLst>
              <a:ext uri="{FF2B5EF4-FFF2-40B4-BE49-F238E27FC236}">
                <a16:creationId xmlns:a16="http://schemas.microsoft.com/office/drawing/2014/main" id="{9610F4B1-392E-4CC9-AA38-5462BC6D5AA3}"/>
              </a:ext>
            </a:extLst>
          </p:cNvPr>
          <p:cNvSpPr>
            <a:spLocks noGrp="1"/>
          </p:cNvSpPr>
          <p:nvPr>
            <p:ph idx="1"/>
          </p:nvPr>
        </p:nvSpPr>
        <p:spPr/>
        <p:txBody>
          <a:bodyPr>
            <a:normAutofit fontScale="85000" lnSpcReduction="20000"/>
          </a:bodyPr>
          <a:lstStyle/>
          <a:p>
            <a:r>
              <a:rPr lang="en-US" dirty="0"/>
              <a:t>Input in the form of an application program is stored in the system memory along with graphics package.</a:t>
            </a:r>
          </a:p>
          <a:p>
            <a:r>
              <a:rPr lang="en-US" dirty="0"/>
              <a:t> Graphics package translates the graphic commands in application program into a display file stored in system memory. </a:t>
            </a:r>
          </a:p>
          <a:p>
            <a:r>
              <a:rPr lang="en-US" dirty="0"/>
              <a:t>This display file is then accessed by the display processor to refresh the screen. </a:t>
            </a:r>
          </a:p>
          <a:p>
            <a:r>
              <a:rPr lang="en-US" dirty="0"/>
              <a:t>The display processor cycles through each command in the display file program. </a:t>
            </a:r>
          </a:p>
          <a:p>
            <a:r>
              <a:rPr lang="en-US" dirty="0"/>
              <a:t>Sometimes the display processor in a random-scan is referred as Display Processing Unit / Graphics Controller.</a:t>
            </a:r>
          </a:p>
          <a:p>
            <a:endParaRPr lang="en-US" dirty="0"/>
          </a:p>
        </p:txBody>
      </p:sp>
    </p:spTree>
    <p:extLst>
      <p:ext uri="{BB962C8B-B14F-4D97-AF65-F5344CB8AC3E}">
        <p14:creationId xmlns:p14="http://schemas.microsoft.com/office/powerpoint/2010/main" val="165841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Picture definition is stored as a set of line-drawing commands in an area of memory referred to as the </a:t>
            </a:r>
            <a:r>
              <a:rPr lang="en-IN" dirty="0">
                <a:solidFill>
                  <a:srgbClr val="00B0F0"/>
                </a:solidFill>
              </a:rPr>
              <a:t>refresh display file.</a:t>
            </a:r>
          </a:p>
          <a:p>
            <a:r>
              <a:rPr lang="en-IN" dirty="0"/>
              <a:t>To display a specified picture, the system cycles through the set of commands in the display file, drawing each component line in turn. </a:t>
            </a:r>
          </a:p>
          <a:p>
            <a:r>
              <a:rPr lang="en-IN" dirty="0"/>
              <a:t>After all the line-drawing commands are processed, the system cycles back to the first line command in the list.</a:t>
            </a:r>
            <a:endParaRPr lang="en-IN" dirty="0">
              <a:solidFill>
                <a:srgbClr val="00B0F0"/>
              </a:solidFill>
            </a:endParaRPr>
          </a:p>
        </p:txBody>
      </p:sp>
    </p:spTree>
    <p:extLst>
      <p:ext uri="{BB962C8B-B14F-4D97-AF65-F5344CB8AC3E}">
        <p14:creationId xmlns:p14="http://schemas.microsoft.com/office/powerpoint/2010/main" val="270658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11FB-C637-4558-AC6B-57B85E3559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53CD3F-6838-4192-9FB5-C138142A8560}"/>
              </a:ext>
            </a:extLst>
          </p:cNvPr>
          <p:cNvSpPr>
            <a:spLocks noGrp="1"/>
          </p:cNvSpPr>
          <p:nvPr>
            <p:ph idx="1"/>
          </p:nvPr>
        </p:nvSpPr>
        <p:spPr/>
        <p:txBody>
          <a:bodyPr>
            <a:normAutofit fontScale="92500" lnSpcReduction="20000"/>
          </a:bodyPr>
          <a:lstStyle/>
          <a:p>
            <a:r>
              <a:rPr lang="en-US" dirty="0"/>
              <a:t>ADVANTAGES:</a:t>
            </a:r>
          </a:p>
          <a:p>
            <a:r>
              <a:rPr lang="en-US" dirty="0"/>
              <a:t>Higher resolution as compared to raster scan display.</a:t>
            </a:r>
          </a:p>
          <a:p>
            <a:r>
              <a:rPr lang="en-US" dirty="0"/>
              <a:t>Produces smooth line drawing.</a:t>
            </a:r>
          </a:p>
          <a:p>
            <a:r>
              <a:rPr lang="en-US" dirty="0"/>
              <a:t>Less Memory required.</a:t>
            </a:r>
          </a:p>
          <a:p>
            <a:endParaRPr lang="en-US" dirty="0"/>
          </a:p>
          <a:p>
            <a:r>
              <a:rPr lang="en-US" dirty="0"/>
              <a:t>DISADVANTAGES:</a:t>
            </a:r>
          </a:p>
          <a:p>
            <a:r>
              <a:rPr lang="en-US" dirty="0"/>
              <a:t>Realistic images with different shades cannot be drawn.</a:t>
            </a:r>
          </a:p>
          <a:p>
            <a:r>
              <a:rPr lang="en-US" dirty="0" err="1"/>
              <a:t>Colour</a:t>
            </a:r>
            <a:r>
              <a:rPr lang="en-US" dirty="0"/>
              <a:t> limitations.</a:t>
            </a:r>
            <a:endParaRPr lang="en-IN" dirty="0"/>
          </a:p>
        </p:txBody>
      </p:sp>
    </p:spTree>
    <p:extLst>
      <p:ext uri="{BB962C8B-B14F-4D97-AF65-F5344CB8AC3E}">
        <p14:creationId xmlns:p14="http://schemas.microsoft.com/office/powerpoint/2010/main" val="3373767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4BB710-59C1-476A-9F8F-13497EF9C354}">
  <ds:schemaRefs>
    <ds:schemaRef ds:uri="http://schemas.microsoft.com/sharepoint/v3/contenttype/forms"/>
  </ds:schemaRefs>
</ds:datastoreItem>
</file>

<file path=customXml/itemProps2.xml><?xml version="1.0" encoding="utf-8"?>
<ds:datastoreItem xmlns:ds="http://schemas.openxmlformats.org/officeDocument/2006/customXml" ds:itemID="{A97413DF-C1D4-4B2A-83ED-701ECF34AAB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D90A43-FF8E-4A66-A499-5F5A580DF357}"/>
</file>

<file path=docProps/app.xml><?xml version="1.0" encoding="utf-8"?>
<Properties xmlns="http://schemas.openxmlformats.org/officeDocument/2006/extended-properties" xmlns:vt="http://schemas.openxmlformats.org/officeDocument/2006/docPropsVTypes">
  <TotalTime>88</TotalTime>
  <Words>683</Words>
  <Application>Microsoft Office PowerPoint</Application>
  <PresentationFormat>On-screen Show (4:3)</PresentationFormat>
  <Paragraphs>45</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Unit1 </vt:lpstr>
      <vt:lpstr>PowerPoint Presentation</vt:lpstr>
      <vt:lpstr>PowerPoint Presentation</vt:lpstr>
      <vt:lpstr>PowerPoint Presentation</vt:lpstr>
      <vt:lpstr>PowerPoint Presentation</vt:lpstr>
      <vt:lpstr>Basic working of random scan display </vt:lpstr>
      <vt:lpstr>Random-Scan Display Processors: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examples of raster vs random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dc:title>
  <dc:creator>DELL</dc:creator>
  <cp:lastModifiedBy>Geetha Subrahmanion</cp:lastModifiedBy>
  <cp:revision>25</cp:revision>
  <dcterms:created xsi:type="dcterms:W3CDTF">2021-03-29T09:48:39Z</dcterms:created>
  <dcterms:modified xsi:type="dcterms:W3CDTF">2023-02-19T13:22:33Z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ies>
</file>