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F6B3-1616-437C-0975-4A313565E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F40E2-46E2-53EC-80B5-FB658461E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6B37-1B50-7C07-4C19-851BB21C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671A-FE70-D4B0-0B1C-0869544B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78E0-D575-6993-2818-365B7BD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F292-0F77-012C-A849-094D0993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17BB9-9662-29F1-A657-85CE7124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9C51-7682-0AAB-A1D2-3922CB2F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BCB61-60F6-6A12-2F65-CF4FAC74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C3E85-A3DF-FFB4-178F-DD621D97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6F9BA-0588-DD95-7782-DC361892F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A7E7F-B518-98F0-A395-020C030F5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3885-BE83-2598-A1B5-997F99DA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6E59-D293-16C1-AFEB-213E23A0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1B6B-5F48-928F-2062-85A99DCB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363F-27D7-0F10-B29D-40005669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A298-75B9-2863-4A9F-710E0FFB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879A-056D-2A9A-8206-CC84AC74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226D-B881-FC47-98C7-36DD6811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AE53-AFDC-1572-A14A-99D46BA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4B1C-C7A7-AA4A-0EEB-DB44BFDE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BB7A-9453-4F5C-F7BA-0DD9149A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04C3-6B7B-F43E-8801-EE560882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FC8F-C3DB-2C58-E778-69B2A4E7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4187-FD4D-40CE-1FA7-372EB266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FB7B-5E14-D84E-7A54-2E4DD82C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4043-3085-8E4F-11FC-EDC37A9A1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C6E9-8F60-4FA4-F66B-3F42B6FA7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46A54-649B-B4C1-1B68-96182B18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E0D2-DE4F-A15B-E777-32DE119B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7C370-1423-5466-F718-E683A0FE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9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76FE-BCE1-F63D-97EB-CB6CA028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B0C68-42F1-AA0A-D66A-ABB9B1F4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95D8B-6E68-1479-E588-964B88E6E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85A60-A197-EC3E-FC32-5C4F8C022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530D2-C7E4-7868-8E79-62517796F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536AE-59F7-F4B4-E3AD-81E16E79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3BB8B-04FD-98D9-82B6-DA932E9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8E819-C4D2-3E38-3843-528B86CC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4D18-36A0-9756-0171-1E24EC8C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6044F-7778-0184-7EE3-D58FD293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071F5-0DA7-65CF-EDE2-47ABEC0D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5D349-1E07-E2EF-5EC9-083A31B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7EF73-DA97-DB69-AB31-1BC41B18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A213C-1C34-97CA-EC5E-D8B2DE3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49398-436C-A36F-8DD1-BE185EC0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44F1-CBE9-8B28-6D75-05452575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52AC-62B1-8B55-ADB9-0CE9A653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13C8E-1B80-4563-79CE-5B2D45F23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3E3AE-135D-3671-237F-32936417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4FF78-CF04-1AAF-E3ED-8AF46014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B3679-0ECB-64D2-9397-40A2F6CB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9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149C-9E3B-1740-537F-498BE3A5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40119-B3DA-BED9-4456-BD740BD0B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32615-1153-DDB2-2BE0-DBC5CA97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59DF-FD18-359F-B4DA-FAFE9A40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601AD-47F6-541D-593C-D835FB6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77D77-FD73-4D87-ACD2-79A144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9450C-239C-6717-3D72-8B2E5F74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13261-99BC-0533-A533-3077E1E2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FF38-CCB2-E7EB-5FEB-666ACEFC2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64F8-80B4-46C8-B562-EED8B835EC1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7D24-F389-D8DE-DA7B-76839920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BC58-ECF1-65D3-50AE-D7CC788B5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D15D-30B8-47C1-9243-71F0D065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3E54-555E-BC35-6A06-8CC9E0FB1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A8585-C45E-5F19-0584-B1BB39940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Beam penetration and shadow mask method</a:t>
            </a:r>
          </a:p>
        </p:txBody>
      </p:sp>
    </p:spTree>
    <p:extLst>
      <p:ext uri="{BB962C8B-B14F-4D97-AF65-F5344CB8AC3E}">
        <p14:creationId xmlns:p14="http://schemas.microsoft.com/office/powerpoint/2010/main" val="308756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D97E-24C5-49A8-341C-F5B3465F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8725E-73AB-8C4F-7DD1-88E39D17C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251927"/>
            <a:ext cx="10700657" cy="5601187"/>
          </a:xfrm>
        </p:spPr>
      </p:pic>
    </p:spTree>
    <p:extLst>
      <p:ext uri="{BB962C8B-B14F-4D97-AF65-F5344CB8AC3E}">
        <p14:creationId xmlns:p14="http://schemas.microsoft.com/office/powerpoint/2010/main" val="345769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C161-CEB1-FC76-2C4F-C1913DCD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4EC3E-F06C-557F-1AA4-FEE968C33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298"/>
            <a:ext cx="10515600" cy="5792782"/>
          </a:xfrm>
        </p:spPr>
      </p:pic>
    </p:spTree>
    <p:extLst>
      <p:ext uri="{BB962C8B-B14F-4D97-AF65-F5344CB8AC3E}">
        <p14:creationId xmlns:p14="http://schemas.microsoft.com/office/powerpoint/2010/main" val="265255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6CF8-0B67-A79D-DAC9-05A74E03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shadow mask and beam penetration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37C2-4D3D-FD12-33C9-ECC54832A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837D-57CF-1A83-A98E-350D0056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F7246-22E9-80C9-7182-EDCA8A8A3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365124"/>
            <a:ext cx="11327363" cy="6250280"/>
          </a:xfrm>
        </p:spPr>
      </p:pic>
    </p:spTree>
    <p:extLst>
      <p:ext uri="{BB962C8B-B14F-4D97-AF65-F5344CB8AC3E}">
        <p14:creationId xmlns:p14="http://schemas.microsoft.com/office/powerpoint/2010/main" val="400124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2AA6-8536-77B1-F7DD-CCBC8736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9C030-BA05-9459-0B8F-FE5FD169E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936"/>
            <a:ext cx="10591800" cy="5804454"/>
          </a:xfrm>
        </p:spPr>
      </p:pic>
    </p:spTree>
    <p:extLst>
      <p:ext uri="{BB962C8B-B14F-4D97-AF65-F5344CB8AC3E}">
        <p14:creationId xmlns:p14="http://schemas.microsoft.com/office/powerpoint/2010/main" val="362730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EA0B-1D5C-B7FC-19E1-A27FE497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99387-6014-A904-7906-E57D9299D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365125"/>
            <a:ext cx="10318102" cy="6203626"/>
          </a:xfrm>
        </p:spPr>
      </p:pic>
    </p:spTree>
    <p:extLst>
      <p:ext uri="{BB962C8B-B14F-4D97-AF65-F5344CB8AC3E}">
        <p14:creationId xmlns:p14="http://schemas.microsoft.com/office/powerpoint/2010/main" val="404614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8DC4-9076-41A5-4B14-C76DE9DF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41535-9051-1DCF-FE1C-B86579EC7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195943"/>
            <a:ext cx="11075435" cy="5981020"/>
          </a:xfrm>
        </p:spPr>
      </p:pic>
    </p:spTree>
    <p:extLst>
      <p:ext uri="{BB962C8B-B14F-4D97-AF65-F5344CB8AC3E}">
        <p14:creationId xmlns:p14="http://schemas.microsoft.com/office/powerpoint/2010/main" val="203725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158C-322C-0713-F458-9AD07E0B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CABE0-752F-E635-9F59-A482912ED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79918"/>
            <a:ext cx="10944807" cy="5897045"/>
          </a:xfrm>
        </p:spPr>
      </p:pic>
    </p:spTree>
    <p:extLst>
      <p:ext uri="{BB962C8B-B14F-4D97-AF65-F5344CB8AC3E}">
        <p14:creationId xmlns:p14="http://schemas.microsoft.com/office/powerpoint/2010/main" val="335806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1C6E-F857-6293-9C84-8AD4FD51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50642-2E80-4920-1ECD-3E5ABE467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2" y="365125"/>
            <a:ext cx="10712038" cy="5811838"/>
          </a:xfrm>
        </p:spPr>
      </p:pic>
    </p:spTree>
    <p:extLst>
      <p:ext uri="{BB962C8B-B14F-4D97-AF65-F5344CB8AC3E}">
        <p14:creationId xmlns:p14="http://schemas.microsoft.com/office/powerpoint/2010/main" val="259387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6FBC-2596-7AC6-4A78-7B1C4AB5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11953-7DB8-CB15-3A75-BB32A54B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834396" cy="6127750"/>
          </a:xfrm>
        </p:spPr>
      </p:pic>
    </p:spTree>
    <p:extLst>
      <p:ext uri="{BB962C8B-B14F-4D97-AF65-F5344CB8AC3E}">
        <p14:creationId xmlns:p14="http://schemas.microsoft.com/office/powerpoint/2010/main" val="26029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9403-73C9-D672-63B8-924C558E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4DD22-95C5-8C00-4575-E23C6B1DF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605"/>
            <a:ext cx="10283890" cy="5569924"/>
          </a:xfrm>
        </p:spPr>
      </p:pic>
    </p:spTree>
    <p:extLst>
      <p:ext uri="{BB962C8B-B14F-4D97-AF65-F5344CB8AC3E}">
        <p14:creationId xmlns:p14="http://schemas.microsoft.com/office/powerpoint/2010/main" val="40370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67BA-B36A-4560-CA93-98937A42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A6D6D-1637-46CE-2DEF-EB642B374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5" y="205273"/>
            <a:ext cx="10515600" cy="5971690"/>
          </a:xfrm>
        </p:spPr>
      </p:pic>
    </p:spTree>
    <p:extLst>
      <p:ext uri="{BB962C8B-B14F-4D97-AF65-F5344CB8AC3E}">
        <p14:creationId xmlns:p14="http://schemas.microsoft.com/office/powerpoint/2010/main" val="337807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078D13-A16E-4163-9650-84BF75A53506}"/>
</file>

<file path=customXml/itemProps2.xml><?xml version="1.0" encoding="utf-8"?>
<ds:datastoreItem xmlns:ds="http://schemas.openxmlformats.org/officeDocument/2006/customXml" ds:itemID="{ACA84F82-BD79-4C15-98D4-1A74333D9D35}"/>
</file>

<file path=customXml/itemProps3.xml><?xml version="1.0" encoding="utf-8"?>
<ds:datastoreItem xmlns:ds="http://schemas.openxmlformats.org/officeDocument/2006/customXml" ds:itemID="{C567232E-9B24-4892-9010-67E2315A05B3}"/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shadow mask and beam penetration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Geetha Subrahmanion</dc:creator>
  <cp:lastModifiedBy>Geetha Subrahmanion</cp:lastModifiedBy>
  <cp:revision>10</cp:revision>
  <dcterms:created xsi:type="dcterms:W3CDTF">2023-02-19T13:25:18Z</dcterms:created>
  <dcterms:modified xsi:type="dcterms:W3CDTF">2023-02-19T14:27:22Z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